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2" r:id="rId6"/>
    <p:sldId id="264" r:id="rId7"/>
    <p:sldId id="266" r:id="rId8"/>
    <p:sldId id="265" r:id="rId9"/>
    <p:sldId id="259" r:id="rId10"/>
    <p:sldId id="260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10" Type="http://schemas.openxmlformats.org/officeDocument/2006/relationships/image" Target="../media/image6.svg"/><Relationship Id="rId4" Type="http://schemas.openxmlformats.org/officeDocument/2006/relationships/image" Target="../media/image14.svg"/><Relationship Id="rId9" Type="http://schemas.openxmlformats.org/officeDocument/2006/relationships/image" Target="../media/image5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10" Type="http://schemas.openxmlformats.org/officeDocument/2006/relationships/image" Target="../media/image6.svg"/><Relationship Id="rId4" Type="http://schemas.openxmlformats.org/officeDocument/2006/relationships/image" Target="../media/image14.svg"/><Relationship Id="rId9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C23767-251D-451C-9041-EB76641145F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7859B4E-11D1-4821-8FAB-F28580CC8A2C}">
      <dgm:prSet/>
      <dgm:spPr/>
      <dgm:t>
        <a:bodyPr/>
        <a:lstStyle/>
        <a:p>
          <a:r>
            <a:rPr lang="en-US" dirty="0"/>
            <a:t>To build a 1/350 scale model of the U.S.S. </a:t>
          </a:r>
          <a:r>
            <a:rPr lang="en-US" i="1" dirty="0"/>
            <a:t>San Francisco</a:t>
          </a:r>
          <a:r>
            <a:rPr lang="en-US" dirty="0"/>
            <a:t>, write up a well-researched description of it, and install it on Severn’s campus as a tribute to alumni Herbert </a:t>
          </a:r>
          <a:r>
            <a:rPr lang="en-US" dirty="0" err="1"/>
            <a:t>Schonland</a:t>
          </a:r>
          <a:r>
            <a:rPr lang="en-US" dirty="0"/>
            <a:t> and Bruce McCandless</a:t>
          </a:r>
        </a:p>
      </dgm:t>
    </dgm:pt>
    <dgm:pt modelId="{976C58B1-30ED-4431-83E9-658B53192136}" type="parTrans" cxnId="{92E1F198-4649-409D-AFFD-107F8BB20312}">
      <dgm:prSet/>
      <dgm:spPr/>
      <dgm:t>
        <a:bodyPr/>
        <a:lstStyle/>
        <a:p>
          <a:endParaRPr lang="en-US"/>
        </a:p>
      </dgm:t>
    </dgm:pt>
    <dgm:pt modelId="{2F88315E-890E-4695-9211-8615D744BA12}" type="sibTrans" cxnId="{92E1F198-4649-409D-AFFD-107F8BB20312}">
      <dgm:prSet/>
      <dgm:spPr/>
      <dgm:t>
        <a:bodyPr/>
        <a:lstStyle/>
        <a:p>
          <a:endParaRPr lang="en-US"/>
        </a:p>
      </dgm:t>
    </dgm:pt>
    <dgm:pt modelId="{358B9702-8DA1-4B0F-BDF0-DEA3CFE5991B}">
      <dgm:prSet/>
      <dgm:spPr/>
      <dgm:t>
        <a:bodyPr/>
        <a:lstStyle/>
        <a:p>
          <a:r>
            <a:rPr lang="en-US"/>
            <a:t>To create an event in which Severn students meet to construct model aircraft/ships, which will then be presented to Severn veteran alumni in thanks for their service</a:t>
          </a:r>
        </a:p>
      </dgm:t>
    </dgm:pt>
    <dgm:pt modelId="{508D9E40-24B6-4A51-9F03-A99711477A78}" type="parTrans" cxnId="{5A7328D6-E308-4AF1-A3C3-00C917F6672B}">
      <dgm:prSet/>
      <dgm:spPr/>
      <dgm:t>
        <a:bodyPr/>
        <a:lstStyle/>
        <a:p>
          <a:endParaRPr lang="en-US"/>
        </a:p>
      </dgm:t>
    </dgm:pt>
    <dgm:pt modelId="{690EA913-FD4A-4B27-A898-6454BBD9172F}" type="sibTrans" cxnId="{5A7328D6-E308-4AF1-A3C3-00C917F6672B}">
      <dgm:prSet/>
      <dgm:spPr/>
      <dgm:t>
        <a:bodyPr/>
        <a:lstStyle/>
        <a:p>
          <a:endParaRPr lang="en-US"/>
        </a:p>
      </dgm:t>
    </dgm:pt>
    <dgm:pt modelId="{95AAC349-4B80-401C-A76E-09712EDFDC68}" type="pres">
      <dgm:prSet presAssocID="{AFC23767-251D-451C-9041-EB76641145F3}" presName="linear" presStyleCnt="0">
        <dgm:presLayoutVars>
          <dgm:animLvl val="lvl"/>
          <dgm:resizeHandles val="exact"/>
        </dgm:presLayoutVars>
      </dgm:prSet>
      <dgm:spPr/>
    </dgm:pt>
    <dgm:pt modelId="{C63AAB17-E984-44F2-8D07-BBC5BB0F4CFF}" type="pres">
      <dgm:prSet presAssocID="{A7859B4E-11D1-4821-8FAB-F28580CC8A2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AB1F563-FB85-4B7F-9696-BB1ABC3E4E38}" type="pres">
      <dgm:prSet presAssocID="{2F88315E-890E-4695-9211-8615D744BA12}" presName="spacer" presStyleCnt="0"/>
      <dgm:spPr/>
    </dgm:pt>
    <dgm:pt modelId="{E04B8639-317A-4209-84B1-6379C17F6746}" type="pres">
      <dgm:prSet presAssocID="{358B9702-8DA1-4B0F-BDF0-DEA3CFE5991B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60FFAA87-3BED-427C-A654-46BE68049FF3}" type="presOf" srcId="{AFC23767-251D-451C-9041-EB76641145F3}" destId="{95AAC349-4B80-401C-A76E-09712EDFDC68}" srcOrd="0" destOrd="0" presId="urn:microsoft.com/office/officeart/2005/8/layout/vList2"/>
    <dgm:cxn modelId="{92E1F198-4649-409D-AFFD-107F8BB20312}" srcId="{AFC23767-251D-451C-9041-EB76641145F3}" destId="{A7859B4E-11D1-4821-8FAB-F28580CC8A2C}" srcOrd="0" destOrd="0" parTransId="{976C58B1-30ED-4431-83E9-658B53192136}" sibTransId="{2F88315E-890E-4695-9211-8615D744BA12}"/>
    <dgm:cxn modelId="{902777B6-BA3B-4B4F-ADB8-FE03FBB611DE}" type="presOf" srcId="{358B9702-8DA1-4B0F-BDF0-DEA3CFE5991B}" destId="{E04B8639-317A-4209-84B1-6379C17F6746}" srcOrd="0" destOrd="0" presId="urn:microsoft.com/office/officeart/2005/8/layout/vList2"/>
    <dgm:cxn modelId="{8970BDBB-C5C5-4C61-8D17-35A7E431DBA7}" type="presOf" srcId="{A7859B4E-11D1-4821-8FAB-F28580CC8A2C}" destId="{C63AAB17-E984-44F2-8D07-BBC5BB0F4CFF}" srcOrd="0" destOrd="0" presId="urn:microsoft.com/office/officeart/2005/8/layout/vList2"/>
    <dgm:cxn modelId="{5A7328D6-E308-4AF1-A3C3-00C917F6672B}" srcId="{AFC23767-251D-451C-9041-EB76641145F3}" destId="{358B9702-8DA1-4B0F-BDF0-DEA3CFE5991B}" srcOrd="1" destOrd="0" parTransId="{508D9E40-24B6-4A51-9F03-A99711477A78}" sibTransId="{690EA913-FD4A-4B27-A898-6454BBD9172F}"/>
    <dgm:cxn modelId="{7BA82772-EB76-4D21-A984-3811D0EAC6A1}" type="presParOf" srcId="{95AAC349-4B80-401C-A76E-09712EDFDC68}" destId="{C63AAB17-E984-44F2-8D07-BBC5BB0F4CFF}" srcOrd="0" destOrd="0" presId="urn:microsoft.com/office/officeart/2005/8/layout/vList2"/>
    <dgm:cxn modelId="{947BA85B-8710-4536-87E8-C4DEF7151614}" type="presParOf" srcId="{95AAC349-4B80-401C-A76E-09712EDFDC68}" destId="{EAB1F563-FB85-4B7F-9696-BB1ABC3E4E38}" srcOrd="1" destOrd="0" presId="urn:microsoft.com/office/officeart/2005/8/layout/vList2"/>
    <dgm:cxn modelId="{2485562E-BBD2-403A-AB0D-39139541A9C2}" type="presParOf" srcId="{95AAC349-4B80-401C-A76E-09712EDFDC68}" destId="{E04B8639-317A-4209-84B1-6379C17F674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EE25AD-0C05-46C4-84E1-E314AF8F6F0A}" type="doc">
      <dgm:prSet loTypeId="urn:microsoft.com/office/officeart/2016/7/layout/VerticalSolidAction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A70C8AE-F2BB-46D5-8516-B7ACD7434EB0}">
      <dgm:prSet/>
      <dgm:spPr/>
      <dgm:t>
        <a:bodyPr/>
        <a:lstStyle/>
        <a:p>
          <a:r>
            <a:rPr lang="en-US"/>
            <a:t>Conduct research on Schonland and McCandless, and write up a preliminary description for the model</a:t>
          </a:r>
        </a:p>
      </dgm:t>
    </dgm:pt>
    <dgm:pt modelId="{611284A3-96E4-4A4D-AF9A-85E03448EE93}" type="parTrans" cxnId="{1DBDD46B-69B2-435F-8C8F-E603D371CEAE}">
      <dgm:prSet/>
      <dgm:spPr/>
      <dgm:t>
        <a:bodyPr/>
        <a:lstStyle/>
        <a:p>
          <a:endParaRPr lang="en-US"/>
        </a:p>
      </dgm:t>
    </dgm:pt>
    <dgm:pt modelId="{8AAF888C-87C7-4FF5-82B6-C370BA1C14E7}" type="sibTrans" cxnId="{1DBDD46B-69B2-435F-8C8F-E603D371CEAE}">
      <dgm:prSet/>
      <dgm:spPr/>
      <dgm:t>
        <a:bodyPr/>
        <a:lstStyle/>
        <a:p>
          <a:endParaRPr lang="en-US"/>
        </a:p>
      </dgm:t>
    </dgm:pt>
    <dgm:pt modelId="{66C74D76-D6B3-42D5-9852-7E0636C3A3F6}">
      <dgm:prSet/>
      <dgm:spPr/>
      <dgm:t>
        <a:bodyPr/>
        <a:lstStyle/>
        <a:p>
          <a:r>
            <a:rPr lang="en-US" dirty="0"/>
            <a:t>Construction</a:t>
          </a:r>
        </a:p>
      </dgm:t>
    </dgm:pt>
    <dgm:pt modelId="{928E2FFA-562D-4BD7-A26A-F8E8983B7645}" type="parTrans" cxnId="{85DB3D77-657C-4095-A35F-B1C08511EF42}">
      <dgm:prSet/>
      <dgm:spPr/>
      <dgm:t>
        <a:bodyPr/>
        <a:lstStyle/>
        <a:p>
          <a:endParaRPr lang="en-US"/>
        </a:p>
      </dgm:t>
    </dgm:pt>
    <dgm:pt modelId="{B64F5463-07FA-499C-8E4F-E3ACEF8D1430}" type="sibTrans" cxnId="{85DB3D77-657C-4095-A35F-B1C08511EF42}">
      <dgm:prSet/>
      <dgm:spPr/>
      <dgm:t>
        <a:bodyPr/>
        <a:lstStyle/>
        <a:p>
          <a:endParaRPr lang="en-US"/>
        </a:p>
      </dgm:t>
    </dgm:pt>
    <dgm:pt modelId="{0CA366E1-F04D-4897-B77D-2691D3577192}">
      <dgm:prSet/>
      <dgm:spPr/>
      <dgm:t>
        <a:bodyPr/>
        <a:lstStyle/>
        <a:p>
          <a:r>
            <a:rPr lang="en-US"/>
            <a:t>Acquire and begin construction of the kit, with the aim to complete it by the end of spring break</a:t>
          </a:r>
        </a:p>
      </dgm:t>
    </dgm:pt>
    <dgm:pt modelId="{32B1B72B-0B0D-47F0-8E5F-55C1A66FEB8F}" type="parTrans" cxnId="{F3BEAD93-FBB4-404D-960B-1945151B0D3E}">
      <dgm:prSet/>
      <dgm:spPr/>
      <dgm:t>
        <a:bodyPr/>
        <a:lstStyle/>
        <a:p>
          <a:endParaRPr lang="en-US"/>
        </a:p>
      </dgm:t>
    </dgm:pt>
    <dgm:pt modelId="{E522FFA5-7032-481D-8271-7690A0946DA9}" type="sibTrans" cxnId="{F3BEAD93-FBB4-404D-960B-1945151B0D3E}">
      <dgm:prSet/>
      <dgm:spPr/>
      <dgm:t>
        <a:bodyPr/>
        <a:lstStyle/>
        <a:p>
          <a:endParaRPr lang="en-US"/>
        </a:p>
      </dgm:t>
    </dgm:pt>
    <dgm:pt modelId="{DCB378EE-DEBC-4765-9553-8D359628FF5E}">
      <dgm:prSet/>
      <dgm:spPr/>
      <dgm:t>
        <a:bodyPr/>
        <a:lstStyle/>
        <a:p>
          <a:r>
            <a:rPr lang="en-US"/>
            <a:t>Begin the process identifying local Severn alumni to benefit from the project</a:t>
          </a:r>
        </a:p>
      </dgm:t>
    </dgm:pt>
    <dgm:pt modelId="{981D2AAD-F427-48A0-B2B3-D198C551722B}" type="parTrans" cxnId="{295426F2-8D48-4A93-91A1-B01D5B5C13ED}">
      <dgm:prSet/>
      <dgm:spPr/>
      <dgm:t>
        <a:bodyPr/>
        <a:lstStyle/>
        <a:p>
          <a:endParaRPr lang="en-US"/>
        </a:p>
      </dgm:t>
    </dgm:pt>
    <dgm:pt modelId="{06B23CC4-CC86-44E8-B1E6-578F80C9FA7E}" type="sibTrans" cxnId="{295426F2-8D48-4A93-91A1-B01D5B5C13ED}">
      <dgm:prSet/>
      <dgm:spPr/>
      <dgm:t>
        <a:bodyPr/>
        <a:lstStyle/>
        <a:p>
          <a:endParaRPr lang="en-US"/>
        </a:p>
      </dgm:t>
    </dgm:pt>
    <dgm:pt modelId="{A336F33B-D0EB-4D6E-8CCE-B3B473C31D87}">
      <dgm:prSet/>
      <dgm:spPr/>
      <dgm:t>
        <a:bodyPr/>
        <a:lstStyle/>
        <a:p>
          <a:r>
            <a:rPr lang="en-US" dirty="0"/>
            <a:t>Event</a:t>
          </a:r>
        </a:p>
      </dgm:t>
    </dgm:pt>
    <dgm:pt modelId="{FF79B031-D592-4E53-80A5-B38EF3EA1DB6}" type="parTrans" cxnId="{805EF144-AE20-463F-AC31-3424D3D8BC61}">
      <dgm:prSet/>
      <dgm:spPr/>
      <dgm:t>
        <a:bodyPr/>
        <a:lstStyle/>
        <a:p>
          <a:endParaRPr lang="en-US"/>
        </a:p>
      </dgm:t>
    </dgm:pt>
    <dgm:pt modelId="{C91A3E49-BEA2-4CE5-850A-D29498DC8960}" type="sibTrans" cxnId="{805EF144-AE20-463F-AC31-3424D3D8BC61}">
      <dgm:prSet/>
      <dgm:spPr/>
      <dgm:t>
        <a:bodyPr/>
        <a:lstStyle/>
        <a:p>
          <a:endParaRPr lang="en-US"/>
        </a:p>
      </dgm:t>
    </dgm:pt>
    <dgm:pt modelId="{CD481048-78AD-4132-9965-FFF15E2A8DC9}">
      <dgm:prSet/>
      <dgm:spPr/>
      <dgm:t>
        <a:bodyPr/>
        <a:lstStyle/>
        <a:p>
          <a:r>
            <a:rPr lang="en-US"/>
            <a:t>Develop an outline of what the event will look like, what needs to be purchased, and who will be involved</a:t>
          </a:r>
        </a:p>
      </dgm:t>
    </dgm:pt>
    <dgm:pt modelId="{CFFD5B43-0693-453F-94CC-419AC68A31FD}" type="parTrans" cxnId="{E5722CE8-782E-47DC-A12F-E3A0BA2D2E19}">
      <dgm:prSet/>
      <dgm:spPr/>
      <dgm:t>
        <a:bodyPr/>
        <a:lstStyle/>
        <a:p>
          <a:endParaRPr lang="en-US"/>
        </a:p>
      </dgm:t>
    </dgm:pt>
    <dgm:pt modelId="{5BCBF594-2130-4562-A2B5-B9681B402CC0}" type="sibTrans" cxnId="{E5722CE8-782E-47DC-A12F-E3A0BA2D2E19}">
      <dgm:prSet/>
      <dgm:spPr/>
      <dgm:t>
        <a:bodyPr/>
        <a:lstStyle/>
        <a:p>
          <a:endParaRPr lang="en-US"/>
        </a:p>
      </dgm:t>
    </dgm:pt>
    <dgm:pt modelId="{D975AB0B-8ED0-4F4F-91FD-8DB434E3AEF9}">
      <dgm:prSet/>
      <dgm:spPr/>
      <dgm:t>
        <a:bodyPr/>
        <a:lstStyle/>
        <a:p>
          <a:r>
            <a:rPr lang="en-US" dirty="0"/>
            <a:t>Research</a:t>
          </a:r>
        </a:p>
      </dgm:t>
    </dgm:pt>
    <dgm:pt modelId="{B0C0544D-B239-4B8A-8A0C-0688D020A827}" type="sibTrans" cxnId="{5080DD36-370F-4EE6-9BC1-CA83EB4995BA}">
      <dgm:prSet/>
      <dgm:spPr/>
      <dgm:t>
        <a:bodyPr/>
        <a:lstStyle/>
        <a:p>
          <a:endParaRPr lang="en-US"/>
        </a:p>
      </dgm:t>
    </dgm:pt>
    <dgm:pt modelId="{DE8031FD-02B6-4783-BAD0-D85F0E23D566}" type="parTrans" cxnId="{5080DD36-370F-4EE6-9BC1-CA83EB4995BA}">
      <dgm:prSet/>
      <dgm:spPr/>
      <dgm:t>
        <a:bodyPr/>
        <a:lstStyle/>
        <a:p>
          <a:endParaRPr lang="en-US"/>
        </a:p>
      </dgm:t>
    </dgm:pt>
    <dgm:pt modelId="{169F0177-3D1F-4A31-A29F-A4D654BD0994}">
      <dgm:prSet/>
      <dgm:spPr/>
      <dgm:t>
        <a:bodyPr/>
        <a:lstStyle/>
        <a:p>
          <a:r>
            <a:rPr lang="en-US" dirty="0"/>
            <a:t>Outreach</a:t>
          </a:r>
        </a:p>
      </dgm:t>
    </dgm:pt>
    <dgm:pt modelId="{76F55A14-EF01-4EB5-8BAC-470671F072C1}" type="sibTrans" cxnId="{ED516BF6-BC03-4E38-9643-9E50EE3F75CE}">
      <dgm:prSet/>
      <dgm:spPr/>
      <dgm:t>
        <a:bodyPr/>
        <a:lstStyle/>
        <a:p>
          <a:endParaRPr lang="en-US"/>
        </a:p>
      </dgm:t>
    </dgm:pt>
    <dgm:pt modelId="{69D888D5-2BCA-4AE6-A377-36088B39BC6E}" type="parTrans" cxnId="{ED516BF6-BC03-4E38-9643-9E50EE3F75CE}">
      <dgm:prSet/>
      <dgm:spPr/>
      <dgm:t>
        <a:bodyPr/>
        <a:lstStyle/>
        <a:p>
          <a:endParaRPr lang="en-US"/>
        </a:p>
      </dgm:t>
    </dgm:pt>
    <dgm:pt modelId="{DAA33863-1EF1-4D0B-9B36-9AE38F283885}" type="pres">
      <dgm:prSet presAssocID="{96EE25AD-0C05-46C4-84E1-E314AF8F6F0A}" presName="Name0" presStyleCnt="0">
        <dgm:presLayoutVars>
          <dgm:dir/>
          <dgm:animLvl val="lvl"/>
          <dgm:resizeHandles val="exact"/>
        </dgm:presLayoutVars>
      </dgm:prSet>
      <dgm:spPr/>
    </dgm:pt>
    <dgm:pt modelId="{C13FD2A5-471B-4C8B-AEDB-5A1BE967E5BD}" type="pres">
      <dgm:prSet presAssocID="{D975AB0B-8ED0-4F4F-91FD-8DB434E3AEF9}" presName="linNode" presStyleCnt="0"/>
      <dgm:spPr/>
    </dgm:pt>
    <dgm:pt modelId="{578E8C85-E0D6-4388-8136-C64E0F614326}" type="pres">
      <dgm:prSet presAssocID="{D975AB0B-8ED0-4F4F-91FD-8DB434E3AEF9}" presName="parentText" presStyleLbl="alignNode1" presStyleIdx="0" presStyleCnt="4">
        <dgm:presLayoutVars>
          <dgm:chMax val="1"/>
          <dgm:bulletEnabled/>
        </dgm:presLayoutVars>
      </dgm:prSet>
      <dgm:spPr/>
    </dgm:pt>
    <dgm:pt modelId="{66AFA0AB-C3C8-4BA8-BAAA-B912B96B6ED5}" type="pres">
      <dgm:prSet presAssocID="{D975AB0B-8ED0-4F4F-91FD-8DB434E3AEF9}" presName="descendantText" presStyleLbl="alignAccFollowNode1" presStyleIdx="0" presStyleCnt="4">
        <dgm:presLayoutVars>
          <dgm:bulletEnabled/>
        </dgm:presLayoutVars>
      </dgm:prSet>
      <dgm:spPr/>
    </dgm:pt>
    <dgm:pt modelId="{A779A1CC-D43C-40F5-8E3E-D9DF3E747F6D}" type="pres">
      <dgm:prSet presAssocID="{B0C0544D-B239-4B8A-8A0C-0688D020A827}" presName="sp" presStyleCnt="0"/>
      <dgm:spPr/>
    </dgm:pt>
    <dgm:pt modelId="{F2D1CF20-5DC9-4563-825B-5534EE2D6B6B}" type="pres">
      <dgm:prSet presAssocID="{66C74D76-D6B3-42D5-9852-7E0636C3A3F6}" presName="linNode" presStyleCnt="0"/>
      <dgm:spPr/>
    </dgm:pt>
    <dgm:pt modelId="{BFBDF507-32F9-4E08-B3FD-323D516FAD12}" type="pres">
      <dgm:prSet presAssocID="{66C74D76-D6B3-42D5-9852-7E0636C3A3F6}" presName="parentText" presStyleLbl="alignNode1" presStyleIdx="1" presStyleCnt="4">
        <dgm:presLayoutVars>
          <dgm:chMax val="1"/>
          <dgm:bulletEnabled/>
        </dgm:presLayoutVars>
      </dgm:prSet>
      <dgm:spPr/>
    </dgm:pt>
    <dgm:pt modelId="{2704079A-D28B-42FB-B4E2-521FE0D565B8}" type="pres">
      <dgm:prSet presAssocID="{66C74D76-D6B3-42D5-9852-7E0636C3A3F6}" presName="descendantText" presStyleLbl="alignAccFollowNode1" presStyleIdx="1" presStyleCnt="4">
        <dgm:presLayoutVars>
          <dgm:bulletEnabled/>
        </dgm:presLayoutVars>
      </dgm:prSet>
      <dgm:spPr/>
    </dgm:pt>
    <dgm:pt modelId="{6A24D15D-A8E2-48F2-87B5-11F75B5C505B}" type="pres">
      <dgm:prSet presAssocID="{B64F5463-07FA-499C-8E4F-E3ACEF8D1430}" presName="sp" presStyleCnt="0"/>
      <dgm:spPr/>
    </dgm:pt>
    <dgm:pt modelId="{F2DB060B-DB1A-45C9-A850-DC49400414F1}" type="pres">
      <dgm:prSet presAssocID="{169F0177-3D1F-4A31-A29F-A4D654BD0994}" presName="linNode" presStyleCnt="0"/>
      <dgm:spPr/>
    </dgm:pt>
    <dgm:pt modelId="{49899064-5EAD-4478-B943-020A19110796}" type="pres">
      <dgm:prSet presAssocID="{169F0177-3D1F-4A31-A29F-A4D654BD0994}" presName="parentText" presStyleLbl="alignNode1" presStyleIdx="2" presStyleCnt="4">
        <dgm:presLayoutVars>
          <dgm:chMax val="1"/>
          <dgm:bulletEnabled/>
        </dgm:presLayoutVars>
      </dgm:prSet>
      <dgm:spPr/>
    </dgm:pt>
    <dgm:pt modelId="{B0F63EB6-0C25-4A4C-B5A7-BF4241E575BB}" type="pres">
      <dgm:prSet presAssocID="{169F0177-3D1F-4A31-A29F-A4D654BD0994}" presName="descendantText" presStyleLbl="alignAccFollowNode1" presStyleIdx="2" presStyleCnt="4">
        <dgm:presLayoutVars>
          <dgm:bulletEnabled/>
        </dgm:presLayoutVars>
      </dgm:prSet>
      <dgm:spPr/>
    </dgm:pt>
    <dgm:pt modelId="{5A7CD9A0-CECF-485A-B28D-6E222B072E80}" type="pres">
      <dgm:prSet presAssocID="{76F55A14-EF01-4EB5-8BAC-470671F072C1}" presName="sp" presStyleCnt="0"/>
      <dgm:spPr/>
    </dgm:pt>
    <dgm:pt modelId="{6518BC7E-2986-4359-A497-0997E7CF5ED5}" type="pres">
      <dgm:prSet presAssocID="{A336F33B-D0EB-4D6E-8CCE-B3B473C31D87}" presName="linNode" presStyleCnt="0"/>
      <dgm:spPr/>
    </dgm:pt>
    <dgm:pt modelId="{0E48D951-0810-4560-9979-31CF537AFF5A}" type="pres">
      <dgm:prSet presAssocID="{A336F33B-D0EB-4D6E-8CCE-B3B473C31D87}" presName="parentText" presStyleLbl="alignNode1" presStyleIdx="3" presStyleCnt="4">
        <dgm:presLayoutVars>
          <dgm:chMax val="1"/>
          <dgm:bulletEnabled/>
        </dgm:presLayoutVars>
      </dgm:prSet>
      <dgm:spPr/>
    </dgm:pt>
    <dgm:pt modelId="{895C434D-17AB-4E45-9737-6ACA88BBC8AB}" type="pres">
      <dgm:prSet presAssocID="{A336F33B-D0EB-4D6E-8CCE-B3B473C31D87}" presName="descendantText" presStyleLbl="alignAccFollowNode1" presStyleIdx="3" presStyleCnt="4">
        <dgm:presLayoutVars>
          <dgm:bulletEnabled/>
        </dgm:presLayoutVars>
      </dgm:prSet>
      <dgm:spPr/>
    </dgm:pt>
  </dgm:ptLst>
  <dgm:cxnLst>
    <dgm:cxn modelId="{0DEED009-725E-40FB-A5B7-A7A10ACFCACF}" type="presOf" srcId="{96EE25AD-0C05-46C4-84E1-E314AF8F6F0A}" destId="{DAA33863-1EF1-4D0B-9B36-9AE38F283885}" srcOrd="0" destOrd="0" presId="urn:microsoft.com/office/officeart/2016/7/layout/VerticalSolidActionList"/>
    <dgm:cxn modelId="{25D69911-D760-4676-B4B5-0A4441E1FB0A}" type="presOf" srcId="{0CA366E1-F04D-4897-B77D-2691D3577192}" destId="{2704079A-D28B-42FB-B4E2-521FE0D565B8}" srcOrd="0" destOrd="0" presId="urn:microsoft.com/office/officeart/2016/7/layout/VerticalSolidActionList"/>
    <dgm:cxn modelId="{8323B419-B3D1-433B-8BCC-6AFB3708A676}" type="presOf" srcId="{A336F33B-D0EB-4D6E-8CCE-B3B473C31D87}" destId="{0E48D951-0810-4560-9979-31CF537AFF5A}" srcOrd="0" destOrd="0" presId="urn:microsoft.com/office/officeart/2016/7/layout/VerticalSolidActionList"/>
    <dgm:cxn modelId="{5080DD36-370F-4EE6-9BC1-CA83EB4995BA}" srcId="{96EE25AD-0C05-46C4-84E1-E314AF8F6F0A}" destId="{D975AB0B-8ED0-4F4F-91FD-8DB434E3AEF9}" srcOrd="0" destOrd="0" parTransId="{DE8031FD-02B6-4783-BAD0-D85F0E23D566}" sibTransId="{B0C0544D-B239-4B8A-8A0C-0688D020A827}"/>
    <dgm:cxn modelId="{805EF144-AE20-463F-AC31-3424D3D8BC61}" srcId="{96EE25AD-0C05-46C4-84E1-E314AF8F6F0A}" destId="{A336F33B-D0EB-4D6E-8CCE-B3B473C31D87}" srcOrd="3" destOrd="0" parTransId="{FF79B031-D592-4E53-80A5-B38EF3EA1DB6}" sibTransId="{C91A3E49-BEA2-4CE5-850A-D29498DC8960}"/>
    <dgm:cxn modelId="{1DBDD46B-69B2-435F-8C8F-E603D371CEAE}" srcId="{D975AB0B-8ED0-4F4F-91FD-8DB434E3AEF9}" destId="{4A70C8AE-F2BB-46D5-8516-B7ACD7434EB0}" srcOrd="0" destOrd="0" parTransId="{611284A3-96E4-4A4D-AF9A-85E03448EE93}" sibTransId="{8AAF888C-87C7-4FF5-82B6-C370BA1C14E7}"/>
    <dgm:cxn modelId="{CA469074-7D1E-4884-9A35-BD2B2D1BA053}" type="presOf" srcId="{4A70C8AE-F2BB-46D5-8516-B7ACD7434EB0}" destId="{66AFA0AB-C3C8-4BA8-BAAA-B912B96B6ED5}" srcOrd="0" destOrd="0" presId="urn:microsoft.com/office/officeart/2016/7/layout/VerticalSolidActionList"/>
    <dgm:cxn modelId="{85DB3D77-657C-4095-A35F-B1C08511EF42}" srcId="{96EE25AD-0C05-46C4-84E1-E314AF8F6F0A}" destId="{66C74D76-D6B3-42D5-9852-7E0636C3A3F6}" srcOrd="1" destOrd="0" parTransId="{928E2FFA-562D-4BD7-A26A-F8E8983B7645}" sibTransId="{B64F5463-07FA-499C-8E4F-E3ACEF8D1430}"/>
    <dgm:cxn modelId="{09F12483-BE5B-46B5-9C5E-3FAA4A069B3D}" type="presOf" srcId="{169F0177-3D1F-4A31-A29F-A4D654BD0994}" destId="{49899064-5EAD-4478-B943-020A19110796}" srcOrd="0" destOrd="0" presId="urn:microsoft.com/office/officeart/2016/7/layout/VerticalSolidActionList"/>
    <dgm:cxn modelId="{BC591989-2B41-4389-AB32-007B5F82390D}" type="presOf" srcId="{66C74D76-D6B3-42D5-9852-7E0636C3A3F6}" destId="{BFBDF507-32F9-4E08-B3FD-323D516FAD12}" srcOrd="0" destOrd="0" presId="urn:microsoft.com/office/officeart/2016/7/layout/VerticalSolidActionList"/>
    <dgm:cxn modelId="{F3BEAD93-FBB4-404D-960B-1945151B0D3E}" srcId="{66C74D76-D6B3-42D5-9852-7E0636C3A3F6}" destId="{0CA366E1-F04D-4897-B77D-2691D3577192}" srcOrd="0" destOrd="0" parTransId="{32B1B72B-0B0D-47F0-8E5F-55C1A66FEB8F}" sibTransId="{E522FFA5-7032-481D-8271-7690A0946DA9}"/>
    <dgm:cxn modelId="{79049DBC-1AC9-4858-B296-DEE4E161A7B8}" type="presOf" srcId="{D975AB0B-8ED0-4F4F-91FD-8DB434E3AEF9}" destId="{578E8C85-E0D6-4388-8136-C64E0F614326}" srcOrd="0" destOrd="0" presId="urn:microsoft.com/office/officeart/2016/7/layout/VerticalSolidActionList"/>
    <dgm:cxn modelId="{E5722CE8-782E-47DC-A12F-E3A0BA2D2E19}" srcId="{A336F33B-D0EB-4D6E-8CCE-B3B473C31D87}" destId="{CD481048-78AD-4132-9965-FFF15E2A8DC9}" srcOrd="0" destOrd="0" parTransId="{CFFD5B43-0693-453F-94CC-419AC68A31FD}" sibTransId="{5BCBF594-2130-4562-A2B5-B9681B402CC0}"/>
    <dgm:cxn modelId="{295426F2-8D48-4A93-91A1-B01D5B5C13ED}" srcId="{169F0177-3D1F-4A31-A29F-A4D654BD0994}" destId="{DCB378EE-DEBC-4765-9553-8D359628FF5E}" srcOrd="0" destOrd="0" parTransId="{981D2AAD-F427-48A0-B2B3-D198C551722B}" sibTransId="{06B23CC4-CC86-44E8-B1E6-578F80C9FA7E}"/>
    <dgm:cxn modelId="{ED516BF6-BC03-4E38-9643-9E50EE3F75CE}" srcId="{96EE25AD-0C05-46C4-84E1-E314AF8F6F0A}" destId="{169F0177-3D1F-4A31-A29F-A4D654BD0994}" srcOrd="2" destOrd="0" parTransId="{69D888D5-2BCA-4AE6-A377-36088B39BC6E}" sibTransId="{76F55A14-EF01-4EB5-8BAC-470671F072C1}"/>
    <dgm:cxn modelId="{37A314F9-7BDE-40EE-BC12-D912D9CC3DD6}" type="presOf" srcId="{DCB378EE-DEBC-4765-9553-8D359628FF5E}" destId="{B0F63EB6-0C25-4A4C-B5A7-BF4241E575BB}" srcOrd="0" destOrd="0" presId="urn:microsoft.com/office/officeart/2016/7/layout/VerticalSolidActionList"/>
    <dgm:cxn modelId="{316A3AFE-0A04-4033-A843-219F51FF14AB}" type="presOf" srcId="{CD481048-78AD-4132-9965-FFF15E2A8DC9}" destId="{895C434D-17AB-4E45-9737-6ACA88BBC8AB}" srcOrd="0" destOrd="0" presId="urn:microsoft.com/office/officeart/2016/7/layout/VerticalSolidActionList"/>
    <dgm:cxn modelId="{37D05E07-5603-441E-8F4C-4C21095A52D5}" type="presParOf" srcId="{DAA33863-1EF1-4D0B-9B36-9AE38F283885}" destId="{C13FD2A5-471B-4C8B-AEDB-5A1BE967E5BD}" srcOrd="0" destOrd="0" presId="urn:microsoft.com/office/officeart/2016/7/layout/VerticalSolidActionList"/>
    <dgm:cxn modelId="{E6F6F4D4-88BF-4AEA-8169-A90852CA55AA}" type="presParOf" srcId="{C13FD2A5-471B-4C8B-AEDB-5A1BE967E5BD}" destId="{578E8C85-E0D6-4388-8136-C64E0F614326}" srcOrd="0" destOrd="0" presId="urn:microsoft.com/office/officeart/2016/7/layout/VerticalSolidActionList"/>
    <dgm:cxn modelId="{051DD010-883B-492B-A029-1DE08DA6CAAF}" type="presParOf" srcId="{C13FD2A5-471B-4C8B-AEDB-5A1BE967E5BD}" destId="{66AFA0AB-C3C8-4BA8-BAAA-B912B96B6ED5}" srcOrd="1" destOrd="0" presId="urn:microsoft.com/office/officeart/2016/7/layout/VerticalSolidActionList"/>
    <dgm:cxn modelId="{2783EA07-4ED1-43DD-85D3-87890109C557}" type="presParOf" srcId="{DAA33863-1EF1-4D0B-9B36-9AE38F283885}" destId="{A779A1CC-D43C-40F5-8E3E-D9DF3E747F6D}" srcOrd="1" destOrd="0" presId="urn:microsoft.com/office/officeart/2016/7/layout/VerticalSolidActionList"/>
    <dgm:cxn modelId="{D4EB079A-05EA-4D98-96A4-6053001CD600}" type="presParOf" srcId="{DAA33863-1EF1-4D0B-9B36-9AE38F283885}" destId="{F2D1CF20-5DC9-4563-825B-5534EE2D6B6B}" srcOrd="2" destOrd="0" presId="urn:microsoft.com/office/officeart/2016/7/layout/VerticalSolidActionList"/>
    <dgm:cxn modelId="{B8BE8FA5-4D23-4002-B9E6-4F5321C9A1D3}" type="presParOf" srcId="{F2D1CF20-5DC9-4563-825B-5534EE2D6B6B}" destId="{BFBDF507-32F9-4E08-B3FD-323D516FAD12}" srcOrd="0" destOrd="0" presId="urn:microsoft.com/office/officeart/2016/7/layout/VerticalSolidActionList"/>
    <dgm:cxn modelId="{5C940BF3-0F5B-4B7F-9A0A-4D3106631AEA}" type="presParOf" srcId="{F2D1CF20-5DC9-4563-825B-5534EE2D6B6B}" destId="{2704079A-D28B-42FB-B4E2-521FE0D565B8}" srcOrd="1" destOrd="0" presId="urn:microsoft.com/office/officeart/2016/7/layout/VerticalSolidActionList"/>
    <dgm:cxn modelId="{E018683E-51CF-4E93-93EC-618F359375A7}" type="presParOf" srcId="{DAA33863-1EF1-4D0B-9B36-9AE38F283885}" destId="{6A24D15D-A8E2-48F2-87B5-11F75B5C505B}" srcOrd="3" destOrd="0" presId="urn:microsoft.com/office/officeart/2016/7/layout/VerticalSolidActionList"/>
    <dgm:cxn modelId="{BDCC080A-B65F-460C-8416-5F48F3A4C147}" type="presParOf" srcId="{DAA33863-1EF1-4D0B-9B36-9AE38F283885}" destId="{F2DB060B-DB1A-45C9-A850-DC49400414F1}" srcOrd="4" destOrd="0" presId="urn:microsoft.com/office/officeart/2016/7/layout/VerticalSolidActionList"/>
    <dgm:cxn modelId="{723326EA-AEDD-4DA9-9940-AB3B6E58EF09}" type="presParOf" srcId="{F2DB060B-DB1A-45C9-A850-DC49400414F1}" destId="{49899064-5EAD-4478-B943-020A19110796}" srcOrd="0" destOrd="0" presId="urn:microsoft.com/office/officeart/2016/7/layout/VerticalSolidActionList"/>
    <dgm:cxn modelId="{91B0784E-D19C-438D-857E-BF84C3D47EDE}" type="presParOf" srcId="{F2DB060B-DB1A-45C9-A850-DC49400414F1}" destId="{B0F63EB6-0C25-4A4C-B5A7-BF4241E575BB}" srcOrd="1" destOrd="0" presId="urn:microsoft.com/office/officeart/2016/7/layout/VerticalSolidActionList"/>
    <dgm:cxn modelId="{AF513562-0499-4133-B7CA-52202DEEED14}" type="presParOf" srcId="{DAA33863-1EF1-4D0B-9B36-9AE38F283885}" destId="{5A7CD9A0-CECF-485A-B28D-6E222B072E80}" srcOrd="5" destOrd="0" presId="urn:microsoft.com/office/officeart/2016/7/layout/VerticalSolidActionList"/>
    <dgm:cxn modelId="{12F13FA0-F102-4D09-98C8-A18266F06FBC}" type="presParOf" srcId="{DAA33863-1EF1-4D0B-9B36-9AE38F283885}" destId="{6518BC7E-2986-4359-A497-0997E7CF5ED5}" srcOrd="6" destOrd="0" presId="urn:microsoft.com/office/officeart/2016/7/layout/VerticalSolidActionList"/>
    <dgm:cxn modelId="{CB404AAC-40EE-405A-A9E1-540346DCA072}" type="presParOf" srcId="{6518BC7E-2986-4359-A497-0997E7CF5ED5}" destId="{0E48D951-0810-4560-9979-31CF537AFF5A}" srcOrd="0" destOrd="0" presId="urn:microsoft.com/office/officeart/2016/7/layout/VerticalSolidActionList"/>
    <dgm:cxn modelId="{17FFCD0F-FC61-4811-9DFD-A01006E81509}" type="presParOf" srcId="{6518BC7E-2986-4359-A497-0997E7CF5ED5}" destId="{895C434D-17AB-4E45-9737-6ACA88BBC8AB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30B4B1-B9D5-4655-A1BC-D3BD4D909A3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D428E9DE-F0C5-447D-9557-9CD5E2C1608A}">
      <dgm:prSet/>
      <dgm:spPr/>
      <dgm:t>
        <a:bodyPr/>
        <a:lstStyle/>
        <a:p>
          <a:r>
            <a:rPr lang="en-US"/>
            <a:t>Reached out to San Francisco Association</a:t>
          </a:r>
        </a:p>
      </dgm:t>
    </dgm:pt>
    <dgm:pt modelId="{B2A77D02-E6C5-4794-AD82-FDF476BDC6B1}" type="parTrans" cxnId="{0C1E4B4A-28E2-4268-9488-6CE1E8D65B74}">
      <dgm:prSet/>
      <dgm:spPr/>
      <dgm:t>
        <a:bodyPr/>
        <a:lstStyle/>
        <a:p>
          <a:endParaRPr lang="en-US"/>
        </a:p>
      </dgm:t>
    </dgm:pt>
    <dgm:pt modelId="{C836F69E-40ED-49DB-84CA-91B2ABEC79CA}" type="sibTrans" cxnId="{0C1E4B4A-28E2-4268-9488-6CE1E8D65B74}">
      <dgm:prSet/>
      <dgm:spPr/>
      <dgm:t>
        <a:bodyPr/>
        <a:lstStyle/>
        <a:p>
          <a:endParaRPr lang="en-US"/>
        </a:p>
      </dgm:t>
    </dgm:pt>
    <dgm:pt modelId="{BDD0466C-A8CD-4A29-929F-FDD43BC8BB37}">
      <dgm:prSet/>
      <dgm:spPr/>
      <dgm:t>
        <a:bodyPr/>
        <a:lstStyle/>
        <a:p>
          <a:r>
            <a:rPr lang="en-US"/>
            <a:t>Consulted own library of naval history books</a:t>
          </a:r>
        </a:p>
      </dgm:t>
    </dgm:pt>
    <dgm:pt modelId="{B83B5852-2156-492E-BDF8-9DA4C47DA460}" type="parTrans" cxnId="{84FE4E35-0E24-4CEB-BE7D-F1831BDEA8E0}">
      <dgm:prSet/>
      <dgm:spPr/>
      <dgm:t>
        <a:bodyPr/>
        <a:lstStyle/>
        <a:p>
          <a:endParaRPr lang="en-US"/>
        </a:p>
      </dgm:t>
    </dgm:pt>
    <dgm:pt modelId="{CCACE04D-F6F9-4DB9-B256-5CD5434A87FA}" type="sibTrans" cxnId="{84FE4E35-0E24-4CEB-BE7D-F1831BDEA8E0}">
      <dgm:prSet/>
      <dgm:spPr/>
      <dgm:t>
        <a:bodyPr/>
        <a:lstStyle/>
        <a:p>
          <a:endParaRPr lang="en-US"/>
        </a:p>
      </dgm:t>
    </dgm:pt>
    <dgm:pt modelId="{9FD1F9E5-819D-4FE6-B771-69D0B7C191D1}">
      <dgm:prSet/>
      <dgm:spPr/>
      <dgm:t>
        <a:bodyPr/>
        <a:lstStyle/>
        <a:p>
          <a:r>
            <a:rPr lang="en-US"/>
            <a:t>Searched Severn Library databases</a:t>
          </a:r>
        </a:p>
      </dgm:t>
    </dgm:pt>
    <dgm:pt modelId="{D6ECF6E0-C83D-4DB3-8A10-C54CF093D4AB}" type="parTrans" cxnId="{03A6221E-6FDB-4259-8F7E-B7C60467915B}">
      <dgm:prSet/>
      <dgm:spPr/>
      <dgm:t>
        <a:bodyPr/>
        <a:lstStyle/>
        <a:p>
          <a:endParaRPr lang="en-US"/>
        </a:p>
      </dgm:t>
    </dgm:pt>
    <dgm:pt modelId="{575420B4-35CE-4FED-9033-60146A094C36}" type="sibTrans" cxnId="{03A6221E-6FDB-4259-8F7E-B7C60467915B}">
      <dgm:prSet/>
      <dgm:spPr/>
      <dgm:t>
        <a:bodyPr/>
        <a:lstStyle/>
        <a:p>
          <a:endParaRPr lang="en-US"/>
        </a:p>
      </dgm:t>
    </dgm:pt>
    <dgm:pt modelId="{A39DBB41-C40D-431C-A0B4-67AC555F065B}">
      <dgm:prSet/>
      <dgm:spPr/>
      <dgm:t>
        <a:bodyPr/>
        <a:lstStyle/>
        <a:p>
          <a:r>
            <a:rPr lang="en-US"/>
            <a:t>Recorded both MOH citations from Army database</a:t>
          </a:r>
        </a:p>
      </dgm:t>
    </dgm:pt>
    <dgm:pt modelId="{0D706D26-4427-4F8C-9B09-1FB27B9A4DEC}" type="parTrans" cxnId="{39B26A5C-B487-4B44-85FA-0FA1D5FED097}">
      <dgm:prSet/>
      <dgm:spPr/>
      <dgm:t>
        <a:bodyPr/>
        <a:lstStyle/>
        <a:p>
          <a:endParaRPr lang="en-US"/>
        </a:p>
      </dgm:t>
    </dgm:pt>
    <dgm:pt modelId="{87D8F1BB-47E7-46C4-A3FC-FAB288F2685E}" type="sibTrans" cxnId="{39B26A5C-B487-4B44-85FA-0FA1D5FED097}">
      <dgm:prSet/>
      <dgm:spPr/>
      <dgm:t>
        <a:bodyPr/>
        <a:lstStyle/>
        <a:p>
          <a:endParaRPr lang="en-US"/>
        </a:p>
      </dgm:t>
    </dgm:pt>
    <dgm:pt modelId="{A63EE94A-DAEA-4A47-B9DF-BAAA8E2F47E3}">
      <dgm:prSet/>
      <dgm:spPr/>
      <dgm:t>
        <a:bodyPr/>
        <a:lstStyle/>
        <a:p>
          <a:r>
            <a:rPr lang="en-US"/>
            <a:t>Meeting with Severn Alumni Association to access Severn’s library of primary sources about both men and expand caption</a:t>
          </a:r>
        </a:p>
      </dgm:t>
    </dgm:pt>
    <dgm:pt modelId="{A9B81F43-FA3B-49CC-AE80-CC984C1FD699}" type="parTrans" cxnId="{5ADFBF22-6AF5-40F6-9A09-9E8D8098E3E8}">
      <dgm:prSet/>
      <dgm:spPr/>
      <dgm:t>
        <a:bodyPr/>
        <a:lstStyle/>
        <a:p>
          <a:endParaRPr lang="en-US"/>
        </a:p>
      </dgm:t>
    </dgm:pt>
    <dgm:pt modelId="{1871CE39-5F4F-42F6-9AD1-38DD45CEA1BB}" type="sibTrans" cxnId="{5ADFBF22-6AF5-40F6-9A09-9E8D8098E3E8}">
      <dgm:prSet/>
      <dgm:spPr/>
      <dgm:t>
        <a:bodyPr/>
        <a:lstStyle/>
        <a:p>
          <a:endParaRPr lang="en-US"/>
        </a:p>
      </dgm:t>
    </dgm:pt>
    <dgm:pt modelId="{7B801F9F-2A07-43C2-8D86-0466B897FD60}" type="pres">
      <dgm:prSet presAssocID="{8030B4B1-B9D5-4655-A1BC-D3BD4D909A38}" presName="root" presStyleCnt="0">
        <dgm:presLayoutVars>
          <dgm:dir/>
          <dgm:resizeHandles val="exact"/>
        </dgm:presLayoutVars>
      </dgm:prSet>
      <dgm:spPr/>
    </dgm:pt>
    <dgm:pt modelId="{E82A5C49-8EA5-427B-A454-5305399C1718}" type="pres">
      <dgm:prSet presAssocID="{D428E9DE-F0C5-447D-9557-9CD5E2C1608A}" presName="compNode" presStyleCnt="0"/>
      <dgm:spPr/>
    </dgm:pt>
    <dgm:pt modelId="{1AA23149-95A6-448E-BC04-D4CF38579952}" type="pres">
      <dgm:prSet presAssocID="{D428E9DE-F0C5-447D-9557-9CD5E2C1608A}" presName="bgRect" presStyleLbl="bgShp" presStyleIdx="0" presStyleCnt="5"/>
      <dgm:spPr/>
    </dgm:pt>
    <dgm:pt modelId="{82882D83-889A-4485-B756-05F871FC2F4F}" type="pres">
      <dgm:prSet presAssocID="{D428E9DE-F0C5-447D-9557-9CD5E2C1608A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6CB5B755-9C9C-401B-910D-B04C8BC30783}" type="pres">
      <dgm:prSet presAssocID="{D428E9DE-F0C5-447D-9557-9CD5E2C1608A}" presName="spaceRect" presStyleCnt="0"/>
      <dgm:spPr/>
    </dgm:pt>
    <dgm:pt modelId="{9F71C096-F3A6-4B86-8120-97A3461AB2EE}" type="pres">
      <dgm:prSet presAssocID="{D428E9DE-F0C5-447D-9557-9CD5E2C1608A}" presName="parTx" presStyleLbl="revTx" presStyleIdx="0" presStyleCnt="5">
        <dgm:presLayoutVars>
          <dgm:chMax val="0"/>
          <dgm:chPref val="0"/>
        </dgm:presLayoutVars>
      </dgm:prSet>
      <dgm:spPr/>
    </dgm:pt>
    <dgm:pt modelId="{88096786-D83C-4147-9079-B8858232B377}" type="pres">
      <dgm:prSet presAssocID="{C836F69E-40ED-49DB-84CA-91B2ABEC79CA}" presName="sibTrans" presStyleCnt="0"/>
      <dgm:spPr/>
    </dgm:pt>
    <dgm:pt modelId="{C280E7E8-8FF3-4F53-B023-3241AE590734}" type="pres">
      <dgm:prSet presAssocID="{BDD0466C-A8CD-4A29-929F-FDD43BC8BB37}" presName="compNode" presStyleCnt="0"/>
      <dgm:spPr/>
    </dgm:pt>
    <dgm:pt modelId="{96DDF601-9B5E-4236-BE08-2EC5FA5C1229}" type="pres">
      <dgm:prSet presAssocID="{BDD0466C-A8CD-4A29-929F-FDD43BC8BB37}" presName="bgRect" presStyleLbl="bgShp" presStyleIdx="1" presStyleCnt="5"/>
      <dgm:spPr/>
    </dgm:pt>
    <dgm:pt modelId="{E56D5086-51B9-4FB7-9DA8-4BE988E20AC3}" type="pres">
      <dgm:prSet presAssocID="{BDD0466C-A8CD-4A29-929F-FDD43BC8BB37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DB8EDAEB-4924-46E1-82DE-8BB6E425115E}" type="pres">
      <dgm:prSet presAssocID="{BDD0466C-A8CD-4A29-929F-FDD43BC8BB37}" presName="spaceRect" presStyleCnt="0"/>
      <dgm:spPr/>
    </dgm:pt>
    <dgm:pt modelId="{C6E8D2E0-4B57-4A72-AFF9-71E3FDF3E5A9}" type="pres">
      <dgm:prSet presAssocID="{BDD0466C-A8CD-4A29-929F-FDD43BC8BB37}" presName="parTx" presStyleLbl="revTx" presStyleIdx="1" presStyleCnt="5">
        <dgm:presLayoutVars>
          <dgm:chMax val="0"/>
          <dgm:chPref val="0"/>
        </dgm:presLayoutVars>
      </dgm:prSet>
      <dgm:spPr/>
    </dgm:pt>
    <dgm:pt modelId="{E39F1FB1-4443-43A1-AD47-581981072CD3}" type="pres">
      <dgm:prSet presAssocID="{CCACE04D-F6F9-4DB9-B256-5CD5434A87FA}" presName="sibTrans" presStyleCnt="0"/>
      <dgm:spPr/>
    </dgm:pt>
    <dgm:pt modelId="{B6C52345-3E92-44D1-930C-53CAA5545FA4}" type="pres">
      <dgm:prSet presAssocID="{9FD1F9E5-819D-4FE6-B771-69D0B7C191D1}" presName="compNode" presStyleCnt="0"/>
      <dgm:spPr/>
    </dgm:pt>
    <dgm:pt modelId="{611F0BD8-7216-47CB-AF09-CC69C5769212}" type="pres">
      <dgm:prSet presAssocID="{9FD1F9E5-819D-4FE6-B771-69D0B7C191D1}" presName="bgRect" presStyleLbl="bgShp" presStyleIdx="2" presStyleCnt="5"/>
      <dgm:spPr/>
    </dgm:pt>
    <dgm:pt modelId="{B417273B-95E7-40FC-875F-69563352C495}" type="pres">
      <dgm:prSet presAssocID="{9FD1F9E5-819D-4FE6-B771-69D0B7C191D1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75C2467E-CA3C-445F-9D83-732BCFA8DFCB}" type="pres">
      <dgm:prSet presAssocID="{9FD1F9E5-819D-4FE6-B771-69D0B7C191D1}" presName="spaceRect" presStyleCnt="0"/>
      <dgm:spPr/>
    </dgm:pt>
    <dgm:pt modelId="{CEDF1844-15CD-485A-B855-72EE41798747}" type="pres">
      <dgm:prSet presAssocID="{9FD1F9E5-819D-4FE6-B771-69D0B7C191D1}" presName="parTx" presStyleLbl="revTx" presStyleIdx="2" presStyleCnt="5">
        <dgm:presLayoutVars>
          <dgm:chMax val="0"/>
          <dgm:chPref val="0"/>
        </dgm:presLayoutVars>
      </dgm:prSet>
      <dgm:spPr/>
    </dgm:pt>
    <dgm:pt modelId="{DF6B3B65-DAB1-47C8-885A-2A478842C7D2}" type="pres">
      <dgm:prSet presAssocID="{575420B4-35CE-4FED-9033-60146A094C36}" presName="sibTrans" presStyleCnt="0"/>
      <dgm:spPr/>
    </dgm:pt>
    <dgm:pt modelId="{B0ECE315-D7C6-4150-8B8D-6381028AD59E}" type="pres">
      <dgm:prSet presAssocID="{A39DBB41-C40D-431C-A0B4-67AC555F065B}" presName="compNode" presStyleCnt="0"/>
      <dgm:spPr/>
    </dgm:pt>
    <dgm:pt modelId="{75E280FB-4FC2-4FE1-9F4C-574F0B1DF99C}" type="pres">
      <dgm:prSet presAssocID="{A39DBB41-C40D-431C-A0B4-67AC555F065B}" presName="bgRect" presStyleLbl="bgShp" presStyleIdx="3" presStyleCnt="5"/>
      <dgm:spPr/>
    </dgm:pt>
    <dgm:pt modelId="{C2542AF2-00E7-4271-8536-1B76CC2F4AB9}" type="pres">
      <dgm:prSet presAssocID="{A39DBB41-C40D-431C-A0B4-67AC555F065B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F4FDD1EC-68CD-4885-97B0-325007013090}" type="pres">
      <dgm:prSet presAssocID="{A39DBB41-C40D-431C-A0B4-67AC555F065B}" presName="spaceRect" presStyleCnt="0"/>
      <dgm:spPr/>
    </dgm:pt>
    <dgm:pt modelId="{F0D270CB-12EC-459C-9116-8BBE76B85571}" type="pres">
      <dgm:prSet presAssocID="{A39DBB41-C40D-431C-A0B4-67AC555F065B}" presName="parTx" presStyleLbl="revTx" presStyleIdx="3" presStyleCnt="5">
        <dgm:presLayoutVars>
          <dgm:chMax val="0"/>
          <dgm:chPref val="0"/>
        </dgm:presLayoutVars>
      </dgm:prSet>
      <dgm:spPr/>
    </dgm:pt>
    <dgm:pt modelId="{C3D932E8-9448-41A5-98EB-FD2A004503D5}" type="pres">
      <dgm:prSet presAssocID="{87D8F1BB-47E7-46C4-A3FC-FAB288F2685E}" presName="sibTrans" presStyleCnt="0"/>
      <dgm:spPr/>
    </dgm:pt>
    <dgm:pt modelId="{482A3A02-2CA0-4618-BC7F-DC0ADD8F6297}" type="pres">
      <dgm:prSet presAssocID="{A63EE94A-DAEA-4A47-B9DF-BAAA8E2F47E3}" presName="compNode" presStyleCnt="0"/>
      <dgm:spPr/>
    </dgm:pt>
    <dgm:pt modelId="{A26B7FAD-725F-4C40-AD6E-CE4EB5691CAF}" type="pres">
      <dgm:prSet presAssocID="{A63EE94A-DAEA-4A47-B9DF-BAAA8E2F47E3}" presName="bgRect" presStyleLbl="bgShp" presStyleIdx="4" presStyleCnt="5"/>
      <dgm:spPr/>
    </dgm:pt>
    <dgm:pt modelId="{2CB03B68-8713-4789-B269-5C2CE4C6DADE}" type="pres">
      <dgm:prSet presAssocID="{A63EE94A-DAEA-4A47-B9DF-BAAA8E2F47E3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6C0C17D4-C52F-4B9E-8216-A10E04513340}" type="pres">
      <dgm:prSet presAssocID="{A63EE94A-DAEA-4A47-B9DF-BAAA8E2F47E3}" presName="spaceRect" presStyleCnt="0"/>
      <dgm:spPr/>
    </dgm:pt>
    <dgm:pt modelId="{690EBC6E-8790-46AD-A8D8-02FFCA355540}" type="pres">
      <dgm:prSet presAssocID="{A63EE94A-DAEA-4A47-B9DF-BAAA8E2F47E3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03A6221E-6FDB-4259-8F7E-B7C60467915B}" srcId="{8030B4B1-B9D5-4655-A1BC-D3BD4D909A38}" destId="{9FD1F9E5-819D-4FE6-B771-69D0B7C191D1}" srcOrd="2" destOrd="0" parTransId="{D6ECF6E0-C83D-4DB3-8A10-C54CF093D4AB}" sibTransId="{575420B4-35CE-4FED-9033-60146A094C36}"/>
    <dgm:cxn modelId="{5ADFBF22-6AF5-40F6-9A09-9E8D8098E3E8}" srcId="{8030B4B1-B9D5-4655-A1BC-D3BD4D909A38}" destId="{A63EE94A-DAEA-4A47-B9DF-BAAA8E2F47E3}" srcOrd="4" destOrd="0" parTransId="{A9B81F43-FA3B-49CC-AE80-CC984C1FD699}" sibTransId="{1871CE39-5F4F-42F6-9AD1-38DD45CEA1BB}"/>
    <dgm:cxn modelId="{84FE4E35-0E24-4CEB-BE7D-F1831BDEA8E0}" srcId="{8030B4B1-B9D5-4655-A1BC-D3BD4D909A38}" destId="{BDD0466C-A8CD-4A29-929F-FDD43BC8BB37}" srcOrd="1" destOrd="0" parTransId="{B83B5852-2156-492E-BDF8-9DA4C47DA460}" sibTransId="{CCACE04D-F6F9-4DB9-B256-5CD5434A87FA}"/>
    <dgm:cxn modelId="{39B26A5C-B487-4B44-85FA-0FA1D5FED097}" srcId="{8030B4B1-B9D5-4655-A1BC-D3BD4D909A38}" destId="{A39DBB41-C40D-431C-A0B4-67AC555F065B}" srcOrd="3" destOrd="0" parTransId="{0D706D26-4427-4F8C-9B09-1FB27B9A4DEC}" sibTransId="{87D8F1BB-47E7-46C4-A3FC-FAB288F2685E}"/>
    <dgm:cxn modelId="{039C3541-F21F-4D0A-85A8-972028D7FC3E}" type="presOf" srcId="{D428E9DE-F0C5-447D-9557-9CD5E2C1608A}" destId="{9F71C096-F3A6-4B86-8120-97A3461AB2EE}" srcOrd="0" destOrd="0" presId="urn:microsoft.com/office/officeart/2018/2/layout/IconVerticalSolidList"/>
    <dgm:cxn modelId="{0C1E4B4A-28E2-4268-9488-6CE1E8D65B74}" srcId="{8030B4B1-B9D5-4655-A1BC-D3BD4D909A38}" destId="{D428E9DE-F0C5-447D-9557-9CD5E2C1608A}" srcOrd="0" destOrd="0" parTransId="{B2A77D02-E6C5-4794-AD82-FDF476BDC6B1}" sibTransId="{C836F69E-40ED-49DB-84CA-91B2ABEC79CA}"/>
    <dgm:cxn modelId="{BC16146B-3C82-4ADA-8396-C099F241C5ED}" type="presOf" srcId="{9FD1F9E5-819D-4FE6-B771-69D0B7C191D1}" destId="{CEDF1844-15CD-485A-B855-72EE41798747}" srcOrd="0" destOrd="0" presId="urn:microsoft.com/office/officeart/2018/2/layout/IconVerticalSolidList"/>
    <dgm:cxn modelId="{825B0CA0-9358-4AE8-A795-DD2C4BBC2BB1}" type="presOf" srcId="{BDD0466C-A8CD-4A29-929F-FDD43BC8BB37}" destId="{C6E8D2E0-4B57-4A72-AFF9-71E3FDF3E5A9}" srcOrd="0" destOrd="0" presId="urn:microsoft.com/office/officeart/2018/2/layout/IconVerticalSolidList"/>
    <dgm:cxn modelId="{99FD9DBB-31F9-4D93-9FF2-925811DD8F03}" type="presOf" srcId="{A63EE94A-DAEA-4A47-B9DF-BAAA8E2F47E3}" destId="{690EBC6E-8790-46AD-A8D8-02FFCA355540}" srcOrd="0" destOrd="0" presId="urn:microsoft.com/office/officeart/2018/2/layout/IconVerticalSolidList"/>
    <dgm:cxn modelId="{59C647D8-E894-4A27-A316-4A271972C6A6}" type="presOf" srcId="{A39DBB41-C40D-431C-A0B4-67AC555F065B}" destId="{F0D270CB-12EC-459C-9116-8BBE76B85571}" srcOrd="0" destOrd="0" presId="urn:microsoft.com/office/officeart/2018/2/layout/IconVerticalSolidList"/>
    <dgm:cxn modelId="{C60932F0-508C-40A3-8150-2F0DAA4A83C8}" type="presOf" srcId="{8030B4B1-B9D5-4655-A1BC-D3BD4D909A38}" destId="{7B801F9F-2A07-43C2-8D86-0466B897FD60}" srcOrd="0" destOrd="0" presId="urn:microsoft.com/office/officeart/2018/2/layout/IconVerticalSolidList"/>
    <dgm:cxn modelId="{DD6253FA-B513-491D-BEEE-F70AA67727E7}" type="presParOf" srcId="{7B801F9F-2A07-43C2-8D86-0466B897FD60}" destId="{E82A5C49-8EA5-427B-A454-5305399C1718}" srcOrd="0" destOrd="0" presId="urn:microsoft.com/office/officeart/2018/2/layout/IconVerticalSolidList"/>
    <dgm:cxn modelId="{1C18C926-B166-400B-A533-9BB29CC94D0D}" type="presParOf" srcId="{E82A5C49-8EA5-427B-A454-5305399C1718}" destId="{1AA23149-95A6-448E-BC04-D4CF38579952}" srcOrd="0" destOrd="0" presId="urn:microsoft.com/office/officeart/2018/2/layout/IconVerticalSolidList"/>
    <dgm:cxn modelId="{7978A95F-4C13-45C2-AF25-B72EFC52703D}" type="presParOf" srcId="{E82A5C49-8EA5-427B-A454-5305399C1718}" destId="{82882D83-889A-4485-B756-05F871FC2F4F}" srcOrd="1" destOrd="0" presId="urn:microsoft.com/office/officeart/2018/2/layout/IconVerticalSolidList"/>
    <dgm:cxn modelId="{01E135A0-17AD-4B30-B61B-EE61EE8ACD0A}" type="presParOf" srcId="{E82A5C49-8EA5-427B-A454-5305399C1718}" destId="{6CB5B755-9C9C-401B-910D-B04C8BC30783}" srcOrd="2" destOrd="0" presId="urn:microsoft.com/office/officeart/2018/2/layout/IconVerticalSolidList"/>
    <dgm:cxn modelId="{2B7153CF-2ED6-41CB-A0A6-069DF9CEB959}" type="presParOf" srcId="{E82A5C49-8EA5-427B-A454-5305399C1718}" destId="{9F71C096-F3A6-4B86-8120-97A3461AB2EE}" srcOrd="3" destOrd="0" presId="urn:microsoft.com/office/officeart/2018/2/layout/IconVerticalSolidList"/>
    <dgm:cxn modelId="{767E2771-4325-439F-B3F7-119731BE5039}" type="presParOf" srcId="{7B801F9F-2A07-43C2-8D86-0466B897FD60}" destId="{88096786-D83C-4147-9079-B8858232B377}" srcOrd="1" destOrd="0" presId="urn:microsoft.com/office/officeart/2018/2/layout/IconVerticalSolidList"/>
    <dgm:cxn modelId="{4E077D5F-0571-42B0-A506-4F75F5C9464A}" type="presParOf" srcId="{7B801F9F-2A07-43C2-8D86-0466B897FD60}" destId="{C280E7E8-8FF3-4F53-B023-3241AE590734}" srcOrd="2" destOrd="0" presId="urn:microsoft.com/office/officeart/2018/2/layout/IconVerticalSolidList"/>
    <dgm:cxn modelId="{2F9121E0-E304-4605-8C20-73F05130674A}" type="presParOf" srcId="{C280E7E8-8FF3-4F53-B023-3241AE590734}" destId="{96DDF601-9B5E-4236-BE08-2EC5FA5C1229}" srcOrd="0" destOrd="0" presId="urn:microsoft.com/office/officeart/2018/2/layout/IconVerticalSolidList"/>
    <dgm:cxn modelId="{68CB3072-EBA9-4882-905A-211F32C082C0}" type="presParOf" srcId="{C280E7E8-8FF3-4F53-B023-3241AE590734}" destId="{E56D5086-51B9-4FB7-9DA8-4BE988E20AC3}" srcOrd="1" destOrd="0" presId="urn:microsoft.com/office/officeart/2018/2/layout/IconVerticalSolidList"/>
    <dgm:cxn modelId="{E6E49206-6445-4714-A049-0A0411B4E453}" type="presParOf" srcId="{C280E7E8-8FF3-4F53-B023-3241AE590734}" destId="{DB8EDAEB-4924-46E1-82DE-8BB6E425115E}" srcOrd="2" destOrd="0" presId="urn:microsoft.com/office/officeart/2018/2/layout/IconVerticalSolidList"/>
    <dgm:cxn modelId="{93A45893-D031-4839-BE7D-3C4FBC3BC676}" type="presParOf" srcId="{C280E7E8-8FF3-4F53-B023-3241AE590734}" destId="{C6E8D2E0-4B57-4A72-AFF9-71E3FDF3E5A9}" srcOrd="3" destOrd="0" presId="urn:microsoft.com/office/officeart/2018/2/layout/IconVerticalSolidList"/>
    <dgm:cxn modelId="{16A647D8-6103-44BA-B2BA-79E853D587CB}" type="presParOf" srcId="{7B801F9F-2A07-43C2-8D86-0466B897FD60}" destId="{E39F1FB1-4443-43A1-AD47-581981072CD3}" srcOrd="3" destOrd="0" presId="urn:microsoft.com/office/officeart/2018/2/layout/IconVerticalSolidList"/>
    <dgm:cxn modelId="{7F0A5AF6-E04B-4B36-8C56-11EA2BAEA3D2}" type="presParOf" srcId="{7B801F9F-2A07-43C2-8D86-0466B897FD60}" destId="{B6C52345-3E92-44D1-930C-53CAA5545FA4}" srcOrd="4" destOrd="0" presId="urn:microsoft.com/office/officeart/2018/2/layout/IconVerticalSolidList"/>
    <dgm:cxn modelId="{63597978-87DD-4062-9183-3BC39243DCBE}" type="presParOf" srcId="{B6C52345-3E92-44D1-930C-53CAA5545FA4}" destId="{611F0BD8-7216-47CB-AF09-CC69C5769212}" srcOrd="0" destOrd="0" presId="urn:microsoft.com/office/officeart/2018/2/layout/IconVerticalSolidList"/>
    <dgm:cxn modelId="{10B8B9E2-939A-4345-908B-4C2C5AE0FF89}" type="presParOf" srcId="{B6C52345-3E92-44D1-930C-53CAA5545FA4}" destId="{B417273B-95E7-40FC-875F-69563352C495}" srcOrd="1" destOrd="0" presId="urn:microsoft.com/office/officeart/2018/2/layout/IconVerticalSolidList"/>
    <dgm:cxn modelId="{35EB7D9C-0B35-450E-AA2D-CC182A1DFDF7}" type="presParOf" srcId="{B6C52345-3E92-44D1-930C-53CAA5545FA4}" destId="{75C2467E-CA3C-445F-9D83-732BCFA8DFCB}" srcOrd="2" destOrd="0" presId="urn:microsoft.com/office/officeart/2018/2/layout/IconVerticalSolidList"/>
    <dgm:cxn modelId="{18CB6054-FDEF-4E2D-9387-17A44F39BCED}" type="presParOf" srcId="{B6C52345-3E92-44D1-930C-53CAA5545FA4}" destId="{CEDF1844-15CD-485A-B855-72EE41798747}" srcOrd="3" destOrd="0" presId="urn:microsoft.com/office/officeart/2018/2/layout/IconVerticalSolidList"/>
    <dgm:cxn modelId="{C0FAF99A-FB08-4F1F-82DF-918BFDF3C6C8}" type="presParOf" srcId="{7B801F9F-2A07-43C2-8D86-0466B897FD60}" destId="{DF6B3B65-DAB1-47C8-885A-2A478842C7D2}" srcOrd="5" destOrd="0" presId="urn:microsoft.com/office/officeart/2018/2/layout/IconVerticalSolidList"/>
    <dgm:cxn modelId="{C85FEAA2-135C-48FB-AAD0-8A521987D07F}" type="presParOf" srcId="{7B801F9F-2A07-43C2-8D86-0466B897FD60}" destId="{B0ECE315-D7C6-4150-8B8D-6381028AD59E}" srcOrd="6" destOrd="0" presId="urn:microsoft.com/office/officeart/2018/2/layout/IconVerticalSolidList"/>
    <dgm:cxn modelId="{1A20A967-5455-4865-B96F-7F2FC6A697DD}" type="presParOf" srcId="{B0ECE315-D7C6-4150-8B8D-6381028AD59E}" destId="{75E280FB-4FC2-4FE1-9F4C-574F0B1DF99C}" srcOrd="0" destOrd="0" presId="urn:microsoft.com/office/officeart/2018/2/layout/IconVerticalSolidList"/>
    <dgm:cxn modelId="{38D2A169-5E92-49D9-B938-49A228181C92}" type="presParOf" srcId="{B0ECE315-D7C6-4150-8B8D-6381028AD59E}" destId="{C2542AF2-00E7-4271-8536-1B76CC2F4AB9}" srcOrd="1" destOrd="0" presId="urn:microsoft.com/office/officeart/2018/2/layout/IconVerticalSolidList"/>
    <dgm:cxn modelId="{A5DCC225-B67E-49A3-9EFE-D971FB9D3FD2}" type="presParOf" srcId="{B0ECE315-D7C6-4150-8B8D-6381028AD59E}" destId="{F4FDD1EC-68CD-4885-97B0-325007013090}" srcOrd="2" destOrd="0" presId="urn:microsoft.com/office/officeart/2018/2/layout/IconVerticalSolidList"/>
    <dgm:cxn modelId="{B6F5FD2C-E0D5-4B29-9996-CE8E91A61502}" type="presParOf" srcId="{B0ECE315-D7C6-4150-8B8D-6381028AD59E}" destId="{F0D270CB-12EC-459C-9116-8BBE76B85571}" srcOrd="3" destOrd="0" presId="urn:microsoft.com/office/officeart/2018/2/layout/IconVerticalSolidList"/>
    <dgm:cxn modelId="{1C326B13-4A87-4021-980A-C0B1FE568CE2}" type="presParOf" srcId="{7B801F9F-2A07-43C2-8D86-0466B897FD60}" destId="{C3D932E8-9448-41A5-98EB-FD2A004503D5}" srcOrd="7" destOrd="0" presId="urn:microsoft.com/office/officeart/2018/2/layout/IconVerticalSolidList"/>
    <dgm:cxn modelId="{E427F0C9-D8D6-441E-ABB8-8C9B60F80625}" type="presParOf" srcId="{7B801F9F-2A07-43C2-8D86-0466B897FD60}" destId="{482A3A02-2CA0-4618-BC7F-DC0ADD8F6297}" srcOrd="8" destOrd="0" presId="urn:microsoft.com/office/officeart/2018/2/layout/IconVerticalSolidList"/>
    <dgm:cxn modelId="{7C770E38-C321-479E-8014-51933AF7C159}" type="presParOf" srcId="{482A3A02-2CA0-4618-BC7F-DC0ADD8F6297}" destId="{A26B7FAD-725F-4C40-AD6E-CE4EB5691CAF}" srcOrd="0" destOrd="0" presId="urn:microsoft.com/office/officeart/2018/2/layout/IconVerticalSolidList"/>
    <dgm:cxn modelId="{25EF61D2-77EB-4C01-AB1D-761D41E7513A}" type="presParOf" srcId="{482A3A02-2CA0-4618-BC7F-DC0ADD8F6297}" destId="{2CB03B68-8713-4789-B269-5C2CE4C6DADE}" srcOrd="1" destOrd="0" presId="urn:microsoft.com/office/officeart/2018/2/layout/IconVerticalSolidList"/>
    <dgm:cxn modelId="{8E4CB9B3-7ABA-422A-B9E1-9BBDB823C58C}" type="presParOf" srcId="{482A3A02-2CA0-4618-BC7F-DC0ADD8F6297}" destId="{6C0C17D4-C52F-4B9E-8216-A10E04513340}" srcOrd="2" destOrd="0" presId="urn:microsoft.com/office/officeart/2018/2/layout/IconVerticalSolidList"/>
    <dgm:cxn modelId="{2A81012D-74FC-4386-BD46-A9A10F6BE168}" type="presParOf" srcId="{482A3A02-2CA0-4618-BC7F-DC0ADD8F6297}" destId="{690EBC6E-8790-46AD-A8D8-02FFCA35554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2D3B96F-9AD6-415B-B703-BD49EF7F1D4E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1C1F514B-14F4-48F6-9FF1-778AA76CCD22}">
      <dgm:prSet custT="1"/>
      <dgm:spPr/>
      <dgm:t>
        <a:bodyPr/>
        <a:lstStyle/>
        <a:p>
          <a:pPr>
            <a:defRPr cap="all"/>
          </a:pPr>
          <a:r>
            <a:rPr lang="en-US" sz="1800" dirty="0">
              <a:latin typeface="+mn-lt"/>
            </a:rPr>
            <a:t>Filled out requisitions form in late June</a:t>
          </a:r>
        </a:p>
      </dgm:t>
    </dgm:pt>
    <dgm:pt modelId="{93444396-13EC-4145-836E-7F8AEAA5D09A}" type="parTrans" cxnId="{C9F087D9-7E1E-405F-ABF8-2713249B5456}">
      <dgm:prSet/>
      <dgm:spPr/>
      <dgm:t>
        <a:bodyPr/>
        <a:lstStyle/>
        <a:p>
          <a:endParaRPr lang="en-US"/>
        </a:p>
      </dgm:t>
    </dgm:pt>
    <dgm:pt modelId="{F688CF9A-DE78-4C19-B4C4-98B5F739DD86}" type="sibTrans" cxnId="{C9F087D9-7E1E-405F-ABF8-2713249B5456}">
      <dgm:prSet/>
      <dgm:spPr/>
      <dgm:t>
        <a:bodyPr/>
        <a:lstStyle/>
        <a:p>
          <a:endParaRPr lang="en-US"/>
        </a:p>
      </dgm:t>
    </dgm:pt>
    <dgm:pt modelId="{5A5A238A-E150-48A1-A773-3FA8E04D9BD4}">
      <dgm:prSet custT="1"/>
      <dgm:spPr/>
      <dgm:t>
        <a:bodyPr/>
        <a:lstStyle/>
        <a:p>
          <a:pPr>
            <a:defRPr cap="all"/>
          </a:pPr>
          <a:r>
            <a:rPr lang="en-US" sz="1800" dirty="0"/>
            <a:t>Received kit in late August </a:t>
          </a:r>
        </a:p>
      </dgm:t>
    </dgm:pt>
    <dgm:pt modelId="{F6DAF8D7-3B1D-466F-9FAA-AC2C37662F4B}" type="parTrans" cxnId="{E7064E7C-380B-4114-964E-FA9FBAEC1078}">
      <dgm:prSet/>
      <dgm:spPr/>
      <dgm:t>
        <a:bodyPr/>
        <a:lstStyle/>
        <a:p>
          <a:endParaRPr lang="en-US"/>
        </a:p>
      </dgm:t>
    </dgm:pt>
    <dgm:pt modelId="{C9CAD402-9FA0-4AC9-B408-D31A06726421}" type="sibTrans" cxnId="{E7064E7C-380B-4114-964E-FA9FBAEC1078}">
      <dgm:prSet/>
      <dgm:spPr/>
      <dgm:t>
        <a:bodyPr/>
        <a:lstStyle/>
        <a:p>
          <a:endParaRPr lang="en-US"/>
        </a:p>
      </dgm:t>
    </dgm:pt>
    <dgm:pt modelId="{394BDDB8-A5DC-40F8-8BC9-3A808BA9716E}">
      <dgm:prSet custT="1"/>
      <dgm:spPr/>
      <dgm:t>
        <a:bodyPr/>
        <a:lstStyle/>
        <a:p>
          <a:pPr>
            <a:defRPr cap="all"/>
          </a:pPr>
          <a:r>
            <a:rPr lang="en-US" sz="1800" dirty="0"/>
            <a:t>Acquired photo-etch upgrade parts and necessary paint</a:t>
          </a:r>
        </a:p>
      </dgm:t>
    </dgm:pt>
    <dgm:pt modelId="{FE08E435-F83E-43D1-AB64-55E66170EA73}" type="parTrans" cxnId="{061E5377-AC9D-40D2-93ED-0ACEE06DCE88}">
      <dgm:prSet/>
      <dgm:spPr/>
      <dgm:t>
        <a:bodyPr/>
        <a:lstStyle/>
        <a:p>
          <a:endParaRPr lang="en-US"/>
        </a:p>
      </dgm:t>
    </dgm:pt>
    <dgm:pt modelId="{62289705-5BF0-4493-99B7-884F83791E03}" type="sibTrans" cxnId="{061E5377-AC9D-40D2-93ED-0ACEE06DCE88}">
      <dgm:prSet/>
      <dgm:spPr/>
      <dgm:t>
        <a:bodyPr/>
        <a:lstStyle/>
        <a:p>
          <a:endParaRPr lang="en-US"/>
        </a:p>
      </dgm:t>
    </dgm:pt>
    <dgm:pt modelId="{E22C25EE-9BCF-462C-8811-2766DBC55555}">
      <dgm:prSet custT="1"/>
      <dgm:spPr/>
      <dgm:t>
        <a:bodyPr/>
        <a:lstStyle/>
        <a:p>
          <a:pPr>
            <a:defRPr cap="all"/>
          </a:pPr>
          <a:r>
            <a:rPr lang="en-US" sz="1800" dirty="0"/>
            <a:t>Constructed similar models to prepare</a:t>
          </a:r>
        </a:p>
      </dgm:t>
    </dgm:pt>
    <dgm:pt modelId="{4ED2BCB6-167D-468D-B07A-894244236107}" type="parTrans" cxnId="{F6BE173C-188B-4307-ACC8-2F706C310B93}">
      <dgm:prSet/>
      <dgm:spPr/>
      <dgm:t>
        <a:bodyPr/>
        <a:lstStyle/>
        <a:p>
          <a:endParaRPr lang="en-US"/>
        </a:p>
      </dgm:t>
    </dgm:pt>
    <dgm:pt modelId="{76985E2A-B80C-46AD-8B22-FC12C61F53BB}" type="sibTrans" cxnId="{F6BE173C-188B-4307-ACC8-2F706C310B93}">
      <dgm:prSet/>
      <dgm:spPr/>
      <dgm:t>
        <a:bodyPr/>
        <a:lstStyle/>
        <a:p>
          <a:endParaRPr lang="en-US"/>
        </a:p>
      </dgm:t>
    </dgm:pt>
    <dgm:pt modelId="{A23D79F0-E94B-4834-81C6-12236C4008CE}">
      <dgm:prSet custT="1"/>
      <dgm:spPr/>
      <dgm:t>
        <a:bodyPr/>
        <a:lstStyle/>
        <a:p>
          <a:pPr>
            <a:defRPr cap="all"/>
          </a:pPr>
          <a:r>
            <a:rPr lang="en-US" sz="1800" dirty="0"/>
            <a:t>Consulted archival footage of ship and work of other modelers</a:t>
          </a:r>
        </a:p>
      </dgm:t>
    </dgm:pt>
    <dgm:pt modelId="{103CAD57-A97B-4560-8B3C-5433AFC76261}" type="parTrans" cxnId="{6D28BAC7-BC0C-45F3-B502-D488E1F1CB3B}">
      <dgm:prSet/>
      <dgm:spPr/>
      <dgm:t>
        <a:bodyPr/>
        <a:lstStyle/>
        <a:p>
          <a:endParaRPr lang="en-US"/>
        </a:p>
      </dgm:t>
    </dgm:pt>
    <dgm:pt modelId="{54A9075D-E21B-45E7-9722-1C15FB4CBACB}" type="sibTrans" cxnId="{6D28BAC7-BC0C-45F3-B502-D488E1F1CB3B}">
      <dgm:prSet/>
      <dgm:spPr/>
      <dgm:t>
        <a:bodyPr/>
        <a:lstStyle/>
        <a:p>
          <a:endParaRPr lang="en-US"/>
        </a:p>
      </dgm:t>
    </dgm:pt>
    <dgm:pt modelId="{C56037D4-DBF0-4D53-B498-AA540F34A9ED}" type="pres">
      <dgm:prSet presAssocID="{42D3B96F-9AD6-415B-B703-BD49EF7F1D4E}" presName="root" presStyleCnt="0">
        <dgm:presLayoutVars>
          <dgm:dir/>
          <dgm:resizeHandles val="exact"/>
        </dgm:presLayoutVars>
      </dgm:prSet>
      <dgm:spPr/>
    </dgm:pt>
    <dgm:pt modelId="{B6576FA9-9EA4-4AB9-B496-27715B884151}" type="pres">
      <dgm:prSet presAssocID="{1C1F514B-14F4-48F6-9FF1-778AA76CCD22}" presName="compNode" presStyleCnt="0"/>
      <dgm:spPr/>
    </dgm:pt>
    <dgm:pt modelId="{EE9B6133-DE46-4DF4-8BDF-839E6EB6DB9F}" type="pres">
      <dgm:prSet presAssocID="{1C1F514B-14F4-48F6-9FF1-778AA76CCD22}" presName="iconBgRect" presStyleLbl="bgShp" presStyleIdx="0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A9434624-50AA-47D4-A75F-87F981ADBCA5}" type="pres">
      <dgm:prSet presAssocID="{1C1F514B-14F4-48F6-9FF1-778AA76CCD22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9FF290BB-CD16-4DF6-BF55-469812D8544E}" type="pres">
      <dgm:prSet presAssocID="{1C1F514B-14F4-48F6-9FF1-778AA76CCD22}" presName="spaceRect" presStyleCnt="0"/>
      <dgm:spPr/>
    </dgm:pt>
    <dgm:pt modelId="{197438F9-C5F8-492D-8939-936F1F13F358}" type="pres">
      <dgm:prSet presAssocID="{1C1F514B-14F4-48F6-9FF1-778AA76CCD22}" presName="textRect" presStyleLbl="revTx" presStyleIdx="0" presStyleCnt="5">
        <dgm:presLayoutVars>
          <dgm:chMax val="1"/>
          <dgm:chPref val="1"/>
        </dgm:presLayoutVars>
      </dgm:prSet>
      <dgm:spPr/>
    </dgm:pt>
    <dgm:pt modelId="{482904C5-6A77-497F-B1A9-6BEFEAD89922}" type="pres">
      <dgm:prSet presAssocID="{F688CF9A-DE78-4C19-B4C4-98B5F739DD86}" presName="sibTrans" presStyleCnt="0"/>
      <dgm:spPr/>
    </dgm:pt>
    <dgm:pt modelId="{E6E9A9DA-D701-4D47-9DA1-9DC1DB64FA4D}" type="pres">
      <dgm:prSet presAssocID="{5A5A238A-E150-48A1-A773-3FA8E04D9BD4}" presName="compNode" presStyleCnt="0"/>
      <dgm:spPr/>
    </dgm:pt>
    <dgm:pt modelId="{DB82AC4D-DC94-4BCA-BC26-857C8074EF30}" type="pres">
      <dgm:prSet presAssocID="{5A5A238A-E150-48A1-A773-3FA8E04D9BD4}" presName="iconBgRect" presStyleLbl="bgShp" presStyleIdx="1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30F4D78A-34E2-44D8-AEC6-2A5EC518CB3A}" type="pres">
      <dgm:prSet presAssocID="{5A5A238A-E150-48A1-A773-3FA8E04D9BD4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nvelope"/>
        </a:ext>
      </dgm:extLst>
    </dgm:pt>
    <dgm:pt modelId="{1965AC34-ABC1-408C-870E-48CB55B04DB3}" type="pres">
      <dgm:prSet presAssocID="{5A5A238A-E150-48A1-A773-3FA8E04D9BD4}" presName="spaceRect" presStyleCnt="0"/>
      <dgm:spPr/>
    </dgm:pt>
    <dgm:pt modelId="{C6ABA92C-8BCF-4A58-BF9A-BC26C867BA2F}" type="pres">
      <dgm:prSet presAssocID="{5A5A238A-E150-48A1-A773-3FA8E04D9BD4}" presName="textRect" presStyleLbl="revTx" presStyleIdx="1" presStyleCnt="5">
        <dgm:presLayoutVars>
          <dgm:chMax val="1"/>
          <dgm:chPref val="1"/>
        </dgm:presLayoutVars>
      </dgm:prSet>
      <dgm:spPr/>
    </dgm:pt>
    <dgm:pt modelId="{28652924-B15F-4138-9722-71380B3B4979}" type="pres">
      <dgm:prSet presAssocID="{C9CAD402-9FA0-4AC9-B408-D31A06726421}" presName="sibTrans" presStyleCnt="0"/>
      <dgm:spPr/>
    </dgm:pt>
    <dgm:pt modelId="{FD22626E-1E74-4EBD-A4EE-EE5492C01EC9}" type="pres">
      <dgm:prSet presAssocID="{394BDDB8-A5DC-40F8-8BC9-3A808BA9716E}" presName="compNode" presStyleCnt="0"/>
      <dgm:spPr/>
    </dgm:pt>
    <dgm:pt modelId="{C9ECEB8A-C9F8-4A76-8A04-109F7281957D}" type="pres">
      <dgm:prSet presAssocID="{394BDDB8-A5DC-40F8-8BC9-3A808BA9716E}" presName="iconBgRect" presStyleLbl="bgShp" presStyleIdx="2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7B113E47-3B43-486E-8F05-0BDB7C7352EE}" type="pres">
      <dgm:prSet presAssocID="{394BDDB8-A5DC-40F8-8BC9-3A808BA9716E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aint"/>
        </a:ext>
      </dgm:extLst>
    </dgm:pt>
    <dgm:pt modelId="{41B8474E-369D-4AD2-852B-3B5BB798EB15}" type="pres">
      <dgm:prSet presAssocID="{394BDDB8-A5DC-40F8-8BC9-3A808BA9716E}" presName="spaceRect" presStyleCnt="0"/>
      <dgm:spPr/>
    </dgm:pt>
    <dgm:pt modelId="{1D17DDEE-30BA-4360-8399-D885680EA974}" type="pres">
      <dgm:prSet presAssocID="{394BDDB8-A5DC-40F8-8BC9-3A808BA9716E}" presName="textRect" presStyleLbl="revTx" presStyleIdx="2" presStyleCnt="5">
        <dgm:presLayoutVars>
          <dgm:chMax val="1"/>
          <dgm:chPref val="1"/>
        </dgm:presLayoutVars>
      </dgm:prSet>
      <dgm:spPr/>
    </dgm:pt>
    <dgm:pt modelId="{C1302B95-AF32-4E2C-AD8F-02C95AAAEAB4}" type="pres">
      <dgm:prSet presAssocID="{62289705-5BF0-4493-99B7-884F83791E03}" presName="sibTrans" presStyleCnt="0"/>
      <dgm:spPr/>
    </dgm:pt>
    <dgm:pt modelId="{B558E68B-36F3-46C7-82BD-E33C4DF2AFB4}" type="pres">
      <dgm:prSet presAssocID="{E22C25EE-9BCF-462C-8811-2766DBC55555}" presName="compNode" presStyleCnt="0"/>
      <dgm:spPr/>
    </dgm:pt>
    <dgm:pt modelId="{BC427B50-B645-4DCF-82BA-8B12C5FE9590}" type="pres">
      <dgm:prSet presAssocID="{E22C25EE-9BCF-462C-8811-2766DBC55555}" presName="iconBgRect" presStyleLbl="bgShp" presStyleIdx="3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6EA4A238-6B96-4CA1-91BE-D9F1B6A5037E}" type="pres">
      <dgm:prSet presAssocID="{E22C25EE-9BCF-462C-8811-2766DBC55555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C59EA03C-6009-4C62-8A0F-72F4B77619B2}" type="pres">
      <dgm:prSet presAssocID="{E22C25EE-9BCF-462C-8811-2766DBC55555}" presName="spaceRect" presStyleCnt="0"/>
      <dgm:spPr/>
    </dgm:pt>
    <dgm:pt modelId="{EDDC72B6-3B4C-475A-BFE8-5CF832E9A491}" type="pres">
      <dgm:prSet presAssocID="{E22C25EE-9BCF-462C-8811-2766DBC55555}" presName="textRect" presStyleLbl="revTx" presStyleIdx="3" presStyleCnt="5">
        <dgm:presLayoutVars>
          <dgm:chMax val="1"/>
          <dgm:chPref val="1"/>
        </dgm:presLayoutVars>
      </dgm:prSet>
      <dgm:spPr/>
    </dgm:pt>
    <dgm:pt modelId="{59141FCF-5E05-4050-95DA-94A1BC8CF8EF}" type="pres">
      <dgm:prSet presAssocID="{76985E2A-B80C-46AD-8B22-FC12C61F53BB}" presName="sibTrans" presStyleCnt="0"/>
      <dgm:spPr/>
    </dgm:pt>
    <dgm:pt modelId="{5901ECE2-3D21-4F9D-9DCC-769B24495EF5}" type="pres">
      <dgm:prSet presAssocID="{A23D79F0-E94B-4834-81C6-12236C4008CE}" presName="compNode" presStyleCnt="0"/>
      <dgm:spPr/>
    </dgm:pt>
    <dgm:pt modelId="{F9850DDA-D802-49A1-9271-AA003F48B7B7}" type="pres">
      <dgm:prSet presAssocID="{A23D79F0-E94B-4834-81C6-12236C4008CE}" presName="iconBgRect" presStyleLbl="bgShp" presStyleIdx="4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951FD675-3BBB-405F-A342-704C07A90094}" type="pres">
      <dgm:prSet presAssocID="{A23D79F0-E94B-4834-81C6-12236C4008CE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D6574C9E-7508-42BA-9C63-8F2B63F8A1F8}" type="pres">
      <dgm:prSet presAssocID="{A23D79F0-E94B-4834-81C6-12236C4008CE}" presName="spaceRect" presStyleCnt="0"/>
      <dgm:spPr/>
    </dgm:pt>
    <dgm:pt modelId="{ECCD266D-0949-4A84-B6AE-BD21F7B7FEFF}" type="pres">
      <dgm:prSet presAssocID="{A23D79F0-E94B-4834-81C6-12236C4008CE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D621211A-D8A3-41C6-BF1C-C50807C80196}" type="presOf" srcId="{394BDDB8-A5DC-40F8-8BC9-3A808BA9716E}" destId="{1D17DDEE-30BA-4360-8399-D885680EA974}" srcOrd="0" destOrd="0" presId="urn:microsoft.com/office/officeart/2018/5/layout/IconLeafLabelList"/>
    <dgm:cxn modelId="{F6BE173C-188B-4307-ACC8-2F706C310B93}" srcId="{42D3B96F-9AD6-415B-B703-BD49EF7F1D4E}" destId="{E22C25EE-9BCF-462C-8811-2766DBC55555}" srcOrd="3" destOrd="0" parTransId="{4ED2BCB6-167D-468D-B07A-894244236107}" sibTransId="{76985E2A-B80C-46AD-8B22-FC12C61F53BB}"/>
    <dgm:cxn modelId="{410D5656-22D5-4A0D-862E-B1FB9EC3D896}" type="presOf" srcId="{42D3B96F-9AD6-415B-B703-BD49EF7F1D4E}" destId="{C56037D4-DBF0-4D53-B498-AA540F34A9ED}" srcOrd="0" destOrd="0" presId="urn:microsoft.com/office/officeart/2018/5/layout/IconLeafLabelList"/>
    <dgm:cxn modelId="{061E5377-AC9D-40D2-93ED-0ACEE06DCE88}" srcId="{42D3B96F-9AD6-415B-B703-BD49EF7F1D4E}" destId="{394BDDB8-A5DC-40F8-8BC9-3A808BA9716E}" srcOrd="2" destOrd="0" parTransId="{FE08E435-F83E-43D1-AB64-55E66170EA73}" sibTransId="{62289705-5BF0-4493-99B7-884F83791E03}"/>
    <dgm:cxn modelId="{E7064E7C-380B-4114-964E-FA9FBAEC1078}" srcId="{42D3B96F-9AD6-415B-B703-BD49EF7F1D4E}" destId="{5A5A238A-E150-48A1-A773-3FA8E04D9BD4}" srcOrd="1" destOrd="0" parTransId="{F6DAF8D7-3B1D-466F-9FAA-AC2C37662F4B}" sibTransId="{C9CAD402-9FA0-4AC9-B408-D31A06726421}"/>
    <dgm:cxn modelId="{C5EECD8D-A9FD-4046-9E79-C6D179C0184E}" type="presOf" srcId="{E22C25EE-9BCF-462C-8811-2766DBC55555}" destId="{EDDC72B6-3B4C-475A-BFE8-5CF832E9A491}" srcOrd="0" destOrd="0" presId="urn:microsoft.com/office/officeart/2018/5/layout/IconLeafLabelList"/>
    <dgm:cxn modelId="{13EBB6C6-0D5B-4BB8-93AE-6FB2CC9D49F0}" type="presOf" srcId="{5A5A238A-E150-48A1-A773-3FA8E04D9BD4}" destId="{C6ABA92C-8BCF-4A58-BF9A-BC26C867BA2F}" srcOrd="0" destOrd="0" presId="urn:microsoft.com/office/officeart/2018/5/layout/IconLeafLabelList"/>
    <dgm:cxn modelId="{6D28BAC7-BC0C-45F3-B502-D488E1F1CB3B}" srcId="{42D3B96F-9AD6-415B-B703-BD49EF7F1D4E}" destId="{A23D79F0-E94B-4834-81C6-12236C4008CE}" srcOrd="4" destOrd="0" parTransId="{103CAD57-A97B-4560-8B3C-5433AFC76261}" sibTransId="{54A9075D-E21B-45E7-9722-1C15FB4CBACB}"/>
    <dgm:cxn modelId="{4C4C85D8-56B0-4D19-BF7E-0733B0C681A7}" type="presOf" srcId="{1C1F514B-14F4-48F6-9FF1-778AA76CCD22}" destId="{197438F9-C5F8-492D-8939-936F1F13F358}" srcOrd="0" destOrd="0" presId="urn:microsoft.com/office/officeart/2018/5/layout/IconLeafLabelList"/>
    <dgm:cxn modelId="{C9F087D9-7E1E-405F-ABF8-2713249B5456}" srcId="{42D3B96F-9AD6-415B-B703-BD49EF7F1D4E}" destId="{1C1F514B-14F4-48F6-9FF1-778AA76CCD22}" srcOrd="0" destOrd="0" parTransId="{93444396-13EC-4145-836E-7F8AEAA5D09A}" sibTransId="{F688CF9A-DE78-4C19-B4C4-98B5F739DD86}"/>
    <dgm:cxn modelId="{E39D29DD-1B1C-4D40-A802-A1575BD2D1B3}" type="presOf" srcId="{A23D79F0-E94B-4834-81C6-12236C4008CE}" destId="{ECCD266D-0949-4A84-B6AE-BD21F7B7FEFF}" srcOrd="0" destOrd="0" presId="urn:microsoft.com/office/officeart/2018/5/layout/IconLeafLabelList"/>
    <dgm:cxn modelId="{9B74766D-1881-44E5-A8BA-B8473B5C8D73}" type="presParOf" srcId="{C56037D4-DBF0-4D53-B498-AA540F34A9ED}" destId="{B6576FA9-9EA4-4AB9-B496-27715B884151}" srcOrd="0" destOrd="0" presId="urn:microsoft.com/office/officeart/2018/5/layout/IconLeafLabelList"/>
    <dgm:cxn modelId="{FAD4AC8B-9258-4531-88E1-1208B9A771CD}" type="presParOf" srcId="{B6576FA9-9EA4-4AB9-B496-27715B884151}" destId="{EE9B6133-DE46-4DF4-8BDF-839E6EB6DB9F}" srcOrd="0" destOrd="0" presId="urn:microsoft.com/office/officeart/2018/5/layout/IconLeafLabelList"/>
    <dgm:cxn modelId="{BE9A3ADB-12F0-4075-BD07-41E30301FC8C}" type="presParOf" srcId="{B6576FA9-9EA4-4AB9-B496-27715B884151}" destId="{A9434624-50AA-47D4-A75F-87F981ADBCA5}" srcOrd="1" destOrd="0" presId="urn:microsoft.com/office/officeart/2018/5/layout/IconLeafLabelList"/>
    <dgm:cxn modelId="{E2D95569-98C8-4F6C-B0D4-57E63CE6049F}" type="presParOf" srcId="{B6576FA9-9EA4-4AB9-B496-27715B884151}" destId="{9FF290BB-CD16-4DF6-BF55-469812D8544E}" srcOrd="2" destOrd="0" presId="urn:microsoft.com/office/officeart/2018/5/layout/IconLeafLabelList"/>
    <dgm:cxn modelId="{86742CD1-1BA2-4F01-A178-6C7550F484C6}" type="presParOf" srcId="{B6576FA9-9EA4-4AB9-B496-27715B884151}" destId="{197438F9-C5F8-492D-8939-936F1F13F358}" srcOrd="3" destOrd="0" presId="urn:microsoft.com/office/officeart/2018/5/layout/IconLeafLabelList"/>
    <dgm:cxn modelId="{2FD669D5-DEBE-45FF-AB84-C13F841EDF34}" type="presParOf" srcId="{C56037D4-DBF0-4D53-B498-AA540F34A9ED}" destId="{482904C5-6A77-497F-B1A9-6BEFEAD89922}" srcOrd="1" destOrd="0" presId="urn:microsoft.com/office/officeart/2018/5/layout/IconLeafLabelList"/>
    <dgm:cxn modelId="{C57373D7-1256-421C-915C-B57C539F8CC5}" type="presParOf" srcId="{C56037D4-DBF0-4D53-B498-AA540F34A9ED}" destId="{E6E9A9DA-D701-4D47-9DA1-9DC1DB64FA4D}" srcOrd="2" destOrd="0" presId="urn:microsoft.com/office/officeart/2018/5/layout/IconLeafLabelList"/>
    <dgm:cxn modelId="{49D1A956-158A-4612-BAA3-D51140EFBBD0}" type="presParOf" srcId="{E6E9A9DA-D701-4D47-9DA1-9DC1DB64FA4D}" destId="{DB82AC4D-DC94-4BCA-BC26-857C8074EF30}" srcOrd="0" destOrd="0" presId="urn:microsoft.com/office/officeart/2018/5/layout/IconLeafLabelList"/>
    <dgm:cxn modelId="{8662EFE5-8216-4DCF-961D-3DBB0A604483}" type="presParOf" srcId="{E6E9A9DA-D701-4D47-9DA1-9DC1DB64FA4D}" destId="{30F4D78A-34E2-44D8-AEC6-2A5EC518CB3A}" srcOrd="1" destOrd="0" presId="urn:microsoft.com/office/officeart/2018/5/layout/IconLeafLabelList"/>
    <dgm:cxn modelId="{32388E0D-C616-4375-9252-CC89A7CB6542}" type="presParOf" srcId="{E6E9A9DA-D701-4D47-9DA1-9DC1DB64FA4D}" destId="{1965AC34-ABC1-408C-870E-48CB55B04DB3}" srcOrd="2" destOrd="0" presId="urn:microsoft.com/office/officeart/2018/5/layout/IconLeafLabelList"/>
    <dgm:cxn modelId="{12A02CD6-DCD3-4DCE-A646-DC71365728C5}" type="presParOf" srcId="{E6E9A9DA-D701-4D47-9DA1-9DC1DB64FA4D}" destId="{C6ABA92C-8BCF-4A58-BF9A-BC26C867BA2F}" srcOrd="3" destOrd="0" presId="urn:microsoft.com/office/officeart/2018/5/layout/IconLeafLabelList"/>
    <dgm:cxn modelId="{84CBD7F9-AF86-46A4-8335-F5CCF35A87DA}" type="presParOf" srcId="{C56037D4-DBF0-4D53-B498-AA540F34A9ED}" destId="{28652924-B15F-4138-9722-71380B3B4979}" srcOrd="3" destOrd="0" presId="urn:microsoft.com/office/officeart/2018/5/layout/IconLeafLabelList"/>
    <dgm:cxn modelId="{E1E0926B-7A6E-4276-B989-9AA7144FA9F0}" type="presParOf" srcId="{C56037D4-DBF0-4D53-B498-AA540F34A9ED}" destId="{FD22626E-1E74-4EBD-A4EE-EE5492C01EC9}" srcOrd="4" destOrd="0" presId="urn:microsoft.com/office/officeart/2018/5/layout/IconLeafLabelList"/>
    <dgm:cxn modelId="{93F8B259-65FE-4631-93E8-B2BE357299EB}" type="presParOf" srcId="{FD22626E-1E74-4EBD-A4EE-EE5492C01EC9}" destId="{C9ECEB8A-C9F8-4A76-8A04-109F7281957D}" srcOrd="0" destOrd="0" presId="urn:microsoft.com/office/officeart/2018/5/layout/IconLeafLabelList"/>
    <dgm:cxn modelId="{2D414046-FDDC-44DF-95A9-A72D70E86CE3}" type="presParOf" srcId="{FD22626E-1E74-4EBD-A4EE-EE5492C01EC9}" destId="{7B113E47-3B43-486E-8F05-0BDB7C7352EE}" srcOrd="1" destOrd="0" presId="urn:microsoft.com/office/officeart/2018/5/layout/IconLeafLabelList"/>
    <dgm:cxn modelId="{78CAFCE0-F867-4141-9868-72EC89EE36EB}" type="presParOf" srcId="{FD22626E-1E74-4EBD-A4EE-EE5492C01EC9}" destId="{41B8474E-369D-4AD2-852B-3B5BB798EB15}" srcOrd="2" destOrd="0" presId="urn:microsoft.com/office/officeart/2018/5/layout/IconLeafLabelList"/>
    <dgm:cxn modelId="{D2A9075B-4E23-428C-91E2-A1B0EBEDCC05}" type="presParOf" srcId="{FD22626E-1E74-4EBD-A4EE-EE5492C01EC9}" destId="{1D17DDEE-30BA-4360-8399-D885680EA974}" srcOrd="3" destOrd="0" presId="urn:microsoft.com/office/officeart/2018/5/layout/IconLeafLabelList"/>
    <dgm:cxn modelId="{0A6C6EEA-08CA-4AB1-9AEC-19558D4F4767}" type="presParOf" srcId="{C56037D4-DBF0-4D53-B498-AA540F34A9ED}" destId="{C1302B95-AF32-4E2C-AD8F-02C95AAAEAB4}" srcOrd="5" destOrd="0" presId="urn:microsoft.com/office/officeart/2018/5/layout/IconLeafLabelList"/>
    <dgm:cxn modelId="{3061F2BA-0D64-4A7D-890C-B795CC3A4B67}" type="presParOf" srcId="{C56037D4-DBF0-4D53-B498-AA540F34A9ED}" destId="{B558E68B-36F3-46C7-82BD-E33C4DF2AFB4}" srcOrd="6" destOrd="0" presId="urn:microsoft.com/office/officeart/2018/5/layout/IconLeafLabelList"/>
    <dgm:cxn modelId="{5EB41644-1AB9-44D1-BE21-BA6373790F07}" type="presParOf" srcId="{B558E68B-36F3-46C7-82BD-E33C4DF2AFB4}" destId="{BC427B50-B645-4DCF-82BA-8B12C5FE9590}" srcOrd="0" destOrd="0" presId="urn:microsoft.com/office/officeart/2018/5/layout/IconLeafLabelList"/>
    <dgm:cxn modelId="{FC324553-97C0-4415-93BE-EEB7D18713B4}" type="presParOf" srcId="{B558E68B-36F3-46C7-82BD-E33C4DF2AFB4}" destId="{6EA4A238-6B96-4CA1-91BE-D9F1B6A5037E}" srcOrd="1" destOrd="0" presId="urn:microsoft.com/office/officeart/2018/5/layout/IconLeafLabelList"/>
    <dgm:cxn modelId="{CAA9C82C-5AD3-4910-8AAA-6F4DAABEAA53}" type="presParOf" srcId="{B558E68B-36F3-46C7-82BD-E33C4DF2AFB4}" destId="{C59EA03C-6009-4C62-8A0F-72F4B77619B2}" srcOrd="2" destOrd="0" presId="urn:microsoft.com/office/officeart/2018/5/layout/IconLeafLabelList"/>
    <dgm:cxn modelId="{2D7FC9A5-646F-48A4-8481-BEE1482F6FCE}" type="presParOf" srcId="{B558E68B-36F3-46C7-82BD-E33C4DF2AFB4}" destId="{EDDC72B6-3B4C-475A-BFE8-5CF832E9A491}" srcOrd="3" destOrd="0" presId="urn:microsoft.com/office/officeart/2018/5/layout/IconLeafLabelList"/>
    <dgm:cxn modelId="{F6CFAF74-33C5-4DD7-BF44-7A4BC6DBFDCF}" type="presParOf" srcId="{C56037D4-DBF0-4D53-B498-AA540F34A9ED}" destId="{59141FCF-5E05-4050-95DA-94A1BC8CF8EF}" srcOrd="7" destOrd="0" presId="urn:microsoft.com/office/officeart/2018/5/layout/IconLeafLabelList"/>
    <dgm:cxn modelId="{F083C56F-3007-484F-8B09-594CAFF6BCA1}" type="presParOf" srcId="{C56037D4-DBF0-4D53-B498-AA540F34A9ED}" destId="{5901ECE2-3D21-4F9D-9DCC-769B24495EF5}" srcOrd="8" destOrd="0" presId="urn:microsoft.com/office/officeart/2018/5/layout/IconLeafLabelList"/>
    <dgm:cxn modelId="{24DE73C9-AFD2-4164-9CBF-16EA39EEAD72}" type="presParOf" srcId="{5901ECE2-3D21-4F9D-9DCC-769B24495EF5}" destId="{F9850DDA-D802-49A1-9271-AA003F48B7B7}" srcOrd="0" destOrd="0" presId="urn:microsoft.com/office/officeart/2018/5/layout/IconLeafLabelList"/>
    <dgm:cxn modelId="{B8F21118-A807-44A9-B476-5A4566960B4C}" type="presParOf" srcId="{5901ECE2-3D21-4F9D-9DCC-769B24495EF5}" destId="{951FD675-3BBB-405F-A342-704C07A90094}" srcOrd="1" destOrd="0" presId="urn:microsoft.com/office/officeart/2018/5/layout/IconLeafLabelList"/>
    <dgm:cxn modelId="{E2EF02C1-B5C1-4CE2-AE39-BDA5F11B5CC8}" type="presParOf" srcId="{5901ECE2-3D21-4F9D-9DCC-769B24495EF5}" destId="{D6574C9E-7508-42BA-9C63-8F2B63F8A1F8}" srcOrd="2" destOrd="0" presId="urn:microsoft.com/office/officeart/2018/5/layout/IconLeafLabelList"/>
    <dgm:cxn modelId="{01D4DAB5-B934-4A1F-A498-DAA3B38E16EE}" type="presParOf" srcId="{5901ECE2-3D21-4F9D-9DCC-769B24495EF5}" destId="{ECCD266D-0949-4A84-B6AE-BD21F7B7FEFF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0C46B11-A734-42B6-B32C-40220703EA24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A99B7F9-5FAB-430D-BC12-D24F599B1AEA}">
      <dgm:prSet/>
      <dgm:spPr/>
      <dgm:t>
        <a:bodyPr/>
        <a:lstStyle/>
        <a:p>
          <a:r>
            <a:rPr lang="en-US"/>
            <a:t>Draw inspiration from portrait-painting event</a:t>
          </a:r>
        </a:p>
      </dgm:t>
    </dgm:pt>
    <dgm:pt modelId="{3E086EFB-3ACE-490D-B49E-90338701EAEA}" type="parTrans" cxnId="{2F753FB0-8304-4325-B5CD-953E3A72F3C1}">
      <dgm:prSet/>
      <dgm:spPr/>
      <dgm:t>
        <a:bodyPr/>
        <a:lstStyle/>
        <a:p>
          <a:endParaRPr lang="en-US"/>
        </a:p>
      </dgm:t>
    </dgm:pt>
    <dgm:pt modelId="{5BDBD1A3-4B29-4065-B03D-676FFA11721F}" type="sibTrans" cxnId="{2F753FB0-8304-4325-B5CD-953E3A72F3C1}">
      <dgm:prSet/>
      <dgm:spPr/>
      <dgm:t>
        <a:bodyPr/>
        <a:lstStyle/>
        <a:p>
          <a:endParaRPr lang="en-US"/>
        </a:p>
      </dgm:t>
    </dgm:pt>
    <dgm:pt modelId="{42A51786-10F7-48A4-B9EF-05071A318552}">
      <dgm:prSet/>
      <dgm:spPr/>
      <dgm:t>
        <a:bodyPr/>
        <a:lstStyle/>
        <a:p>
          <a:r>
            <a:rPr lang="en-US"/>
            <a:t>Hold in spring, shortly after spring break (before prep for finals/AP exams)</a:t>
          </a:r>
        </a:p>
      </dgm:t>
    </dgm:pt>
    <dgm:pt modelId="{1E67599E-D0B2-44AA-8AE0-FCDA1400F417}" type="parTrans" cxnId="{097796C2-16BB-465E-BC2D-E3AA35EABAE7}">
      <dgm:prSet/>
      <dgm:spPr/>
      <dgm:t>
        <a:bodyPr/>
        <a:lstStyle/>
        <a:p>
          <a:endParaRPr lang="en-US"/>
        </a:p>
      </dgm:t>
    </dgm:pt>
    <dgm:pt modelId="{5F4C2D76-0C79-490F-8736-22A274BE62B9}" type="sibTrans" cxnId="{097796C2-16BB-465E-BC2D-E3AA35EABAE7}">
      <dgm:prSet/>
      <dgm:spPr/>
      <dgm:t>
        <a:bodyPr/>
        <a:lstStyle/>
        <a:p>
          <a:endParaRPr lang="en-US"/>
        </a:p>
      </dgm:t>
    </dgm:pt>
    <dgm:pt modelId="{B5C5782D-233F-4963-902B-C58B0DCFD7C1}">
      <dgm:prSet/>
      <dgm:spPr/>
      <dgm:t>
        <a:bodyPr/>
        <a:lstStyle/>
        <a:p>
          <a:r>
            <a:rPr lang="en-US"/>
            <a:t>Four days total (one extra if needed), meeting at lunch</a:t>
          </a:r>
        </a:p>
      </dgm:t>
    </dgm:pt>
    <dgm:pt modelId="{1711EB6B-3024-4A73-8E3D-8EF86A48B583}" type="parTrans" cxnId="{FBAA05EA-D9C6-4691-90B4-14106EF40F20}">
      <dgm:prSet/>
      <dgm:spPr/>
      <dgm:t>
        <a:bodyPr/>
        <a:lstStyle/>
        <a:p>
          <a:endParaRPr lang="en-US"/>
        </a:p>
      </dgm:t>
    </dgm:pt>
    <dgm:pt modelId="{88FC18BE-1117-4A86-A3C7-F834DD649B66}" type="sibTrans" cxnId="{FBAA05EA-D9C6-4691-90B4-14106EF40F20}">
      <dgm:prSet/>
      <dgm:spPr/>
      <dgm:t>
        <a:bodyPr/>
        <a:lstStyle/>
        <a:p>
          <a:endParaRPr lang="en-US"/>
        </a:p>
      </dgm:t>
    </dgm:pt>
    <dgm:pt modelId="{B1B2A706-AAD2-4A56-8E01-9AAE8E649E4D}">
      <dgm:prSet/>
      <dgm:spPr/>
      <dgm:t>
        <a:bodyPr/>
        <a:lstStyle/>
        <a:p>
          <a:r>
            <a:rPr lang="en-US"/>
            <a:t>Monday-Wednesday-Friday of one week, Monday (possible Wednesday) of second</a:t>
          </a:r>
        </a:p>
      </dgm:t>
    </dgm:pt>
    <dgm:pt modelId="{264A9467-EC5E-4176-81D6-FDC8BA6F1790}" type="parTrans" cxnId="{C8397A79-B3CA-4E76-8B34-66C31B2CCA20}">
      <dgm:prSet/>
      <dgm:spPr/>
      <dgm:t>
        <a:bodyPr/>
        <a:lstStyle/>
        <a:p>
          <a:endParaRPr lang="en-US"/>
        </a:p>
      </dgm:t>
    </dgm:pt>
    <dgm:pt modelId="{5F153B74-543C-4477-9C91-D84D97F6913B}" type="sibTrans" cxnId="{C8397A79-B3CA-4E76-8B34-66C31B2CCA20}">
      <dgm:prSet/>
      <dgm:spPr/>
      <dgm:t>
        <a:bodyPr/>
        <a:lstStyle/>
        <a:p>
          <a:endParaRPr lang="en-US"/>
        </a:p>
      </dgm:t>
    </dgm:pt>
    <dgm:pt modelId="{9EFA4146-A621-43F5-871F-376A5A949718}">
      <dgm:prSet/>
      <dgm:spPr/>
      <dgm:t>
        <a:bodyPr/>
        <a:lstStyle/>
        <a:p>
          <a:r>
            <a:rPr lang="en-US"/>
            <a:t>Day 1: construction, Day 2: preliminary paint, Day 3: auxiliary paint, Day 4: final details and decals, Day 5: rollover day</a:t>
          </a:r>
        </a:p>
      </dgm:t>
    </dgm:pt>
    <dgm:pt modelId="{B1CCEB82-F0B7-4485-9208-0BDB44EA43E8}" type="parTrans" cxnId="{8832FDF2-9599-45A4-9F2A-4E3F6DF540B5}">
      <dgm:prSet/>
      <dgm:spPr/>
      <dgm:t>
        <a:bodyPr/>
        <a:lstStyle/>
        <a:p>
          <a:endParaRPr lang="en-US"/>
        </a:p>
      </dgm:t>
    </dgm:pt>
    <dgm:pt modelId="{9927277F-D393-4C9A-83B4-97EA0788AF30}" type="sibTrans" cxnId="{8832FDF2-9599-45A4-9F2A-4E3F6DF540B5}">
      <dgm:prSet/>
      <dgm:spPr/>
      <dgm:t>
        <a:bodyPr/>
        <a:lstStyle/>
        <a:p>
          <a:endParaRPr lang="en-US"/>
        </a:p>
      </dgm:t>
    </dgm:pt>
    <dgm:pt modelId="{AEB98F15-4251-4DF1-805D-B5AC4E3E9106}">
      <dgm:prSet/>
      <dgm:spPr/>
      <dgm:t>
        <a:bodyPr/>
        <a:lstStyle/>
        <a:p>
          <a:r>
            <a:rPr lang="en-US"/>
            <a:t>Hold in art room</a:t>
          </a:r>
        </a:p>
      </dgm:t>
    </dgm:pt>
    <dgm:pt modelId="{66167C3D-6E63-45FB-B900-AD56DCBB50CB}" type="parTrans" cxnId="{59745DA4-A91C-4FE7-8F8D-3B01DF1B3AA4}">
      <dgm:prSet/>
      <dgm:spPr/>
      <dgm:t>
        <a:bodyPr/>
        <a:lstStyle/>
        <a:p>
          <a:endParaRPr lang="en-US"/>
        </a:p>
      </dgm:t>
    </dgm:pt>
    <dgm:pt modelId="{FA96575D-9942-418F-AE3D-3A6231A1012F}" type="sibTrans" cxnId="{59745DA4-A91C-4FE7-8F8D-3B01DF1B3AA4}">
      <dgm:prSet/>
      <dgm:spPr/>
      <dgm:t>
        <a:bodyPr/>
        <a:lstStyle/>
        <a:p>
          <a:endParaRPr lang="en-US"/>
        </a:p>
      </dgm:t>
    </dgm:pt>
    <dgm:pt modelId="{D134B48A-02D7-4D0F-A66B-AAD350FFABBC}" type="pres">
      <dgm:prSet presAssocID="{10C46B11-A734-42B6-B32C-40220703EA24}" presName="vert0" presStyleCnt="0">
        <dgm:presLayoutVars>
          <dgm:dir/>
          <dgm:animOne val="branch"/>
          <dgm:animLvl val="lvl"/>
        </dgm:presLayoutVars>
      </dgm:prSet>
      <dgm:spPr/>
    </dgm:pt>
    <dgm:pt modelId="{2F66ED53-FC34-44C6-AB4D-D7ACE786B612}" type="pres">
      <dgm:prSet presAssocID="{DA99B7F9-5FAB-430D-BC12-D24F599B1AEA}" presName="thickLine" presStyleLbl="alignNode1" presStyleIdx="0" presStyleCnt="6"/>
      <dgm:spPr/>
    </dgm:pt>
    <dgm:pt modelId="{6175C9F6-5B26-4F88-ABCF-DF4C03B1679B}" type="pres">
      <dgm:prSet presAssocID="{DA99B7F9-5FAB-430D-BC12-D24F599B1AEA}" presName="horz1" presStyleCnt="0"/>
      <dgm:spPr/>
    </dgm:pt>
    <dgm:pt modelId="{8198193C-5416-465E-BAFF-2C9675B0D24A}" type="pres">
      <dgm:prSet presAssocID="{DA99B7F9-5FAB-430D-BC12-D24F599B1AEA}" presName="tx1" presStyleLbl="revTx" presStyleIdx="0" presStyleCnt="6"/>
      <dgm:spPr/>
    </dgm:pt>
    <dgm:pt modelId="{F6A26C06-C765-4605-A5D2-E0AA2AD4FE89}" type="pres">
      <dgm:prSet presAssocID="{DA99B7F9-5FAB-430D-BC12-D24F599B1AEA}" presName="vert1" presStyleCnt="0"/>
      <dgm:spPr/>
    </dgm:pt>
    <dgm:pt modelId="{40E654B9-00F0-4CE2-B42D-62D07A8C6DE2}" type="pres">
      <dgm:prSet presAssocID="{42A51786-10F7-48A4-B9EF-05071A318552}" presName="thickLine" presStyleLbl="alignNode1" presStyleIdx="1" presStyleCnt="6"/>
      <dgm:spPr/>
    </dgm:pt>
    <dgm:pt modelId="{42FE8EAB-78D3-4E15-9AB0-01BD5F36D6A7}" type="pres">
      <dgm:prSet presAssocID="{42A51786-10F7-48A4-B9EF-05071A318552}" presName="horz1" presStyleCnt="0"/>
      <dgm:spPr/>
    </dgm:pt>
    <dgm:pt modelId="{9EC35436-B904-4D07-B244-F49D4B49EC70}" type="pres">
      <dgm:prSet presAssocID="{42A51786-10F7-48A4-B9EF-05071A318552}" presName="tx1" presStyleLbl="revTx" presStyleIdx="1" presStyleCnt="6"/>
      <dgm:spPr/>
    </dgm:pt>
    <dgm:pt modelId="{54DF8181-DF15-41D0-91F2-5E861C484968}" type="pres">
      <dgm:prSet presAssocID="{42A51786-10F7-48A4-B9EF-05071A318552}" presName="vert1" presStyleCnt="0"/>
      <dgm:spPr/>
    </dgm:pt>
    <dgm:pt modelId="{5B60E2C8-1F0A-4AAC-826E-52769B35AB9A}" type="pres">
      <dgm:prSet presAssocID="{B5C5782D-233F-4963-902B-C58B0DCFD7C1}" presName="thickLine" presStyleLbl="alignNode1" presStyleIdx="2" presStyleCnt="6"/>
      <dgm:spPr/>
    </dgm:pt>
    <dgm:pt modelId="{4C144808-F4DB-4A8A-BF5A-FEFC09D0014C}" type="pres">
      <dgm:prSet presAssocID="{B5C5782D-233F-4963-902B-C58B0DCFD7C1}" presName="horz1" presStyleCnt="0"/>
      <dgm:spPr/>
    </dgm:pt>
    <dgm:pt modelId="{14834B45-F76B-4E1E-880A-78EC5CA99987}" type="pres">
      <dgm:prSet presAssocID="{B5C5782D-233F-4963-902B-C58B0DCFD7C1}" presName="tx1" presStyleLbl="revTx" presStyleIdx="2" presStyleCnt="6"/>
      <dgm:spPr/>
    </dgm:pt>
    <dgm:pt modelId="{8C44980B-460E-46AF-B649-BDF6A9121864}" type="pres">
      <dgm:prSet presAssocID="{B5C5782D-233F-4963-902B-C58B0DCFD7C1}" presName="vert1" presStyleCnt="0"/>
      <dgm:spPr/>
    </dgm:pt>
    <dgm:pt modelId="{6D873353-9B58-4F21-A930-7C1299AA7142}" type="pres">
      <dgm:prSet presAssocID="{B1B2A706-AAD2-4A56-8E01-9AAE8E649E4D}" presName="thickLine" presStyleLbl="alignNode1" presStyleIdx="3" presStyleCnt="6"/>
      <dgm:spPr/>
    </dgm:pt>
    <dgm:pt modelId="{965D0915-1B73-47F2-8427-625BA5E48593}" type="pres">
      <dgm:prSet presAssocID="{B1B2A706-AAD2-4A56-8E01-9AAE8E649E4D}" presName="horz1" presStyleCnt="0"/>
      <dgm:spPr/>
    </dgm:pt>
    <dgm:pt modelId="{729B7CAF-E413-491F-9F5E-42AE89BF352E}" type="pres">
      <dgm:prSet presAssocID="{B1B2A706-AAD2-4A56-8E01-9AAE8E649E4D}" presName="tx1" presStyleLbl="revTx" presStyleIdx="3" presStyleCnt="6"/>
      <dgm:spPr/>
    </dgm:pt>
    <dgm:pt modelId="{B3956FB4-799A-4DF3-B2BA-270D13B21FFE}" type="pres">
      <dgm:prSet presAssocID="{B1B2A706-AAD2-4A56-8E01-9AAE8E649E4D}" presName="vert1" presStyleCnt="0"/>
      <dgm:spPr/>
    </dgm:pt>
    <dgm:pt modelId="{C047A26F-C7B5-4099-AFAC-A2DB9A58FE60}" type="pres">
      <dgm:prSet presAssocID="{9EFA4146-A621-43F5-871F-376A5A949718}" presName="thickLine" presStyleLbl="alignNode1" presStyleIdx="4" presStyleCnt="6"/>
      <dgm:spPr/>
    </dgm:pt>
    <dgm:pt modelId="{91504D67-D4D3-4ECD-8046-E3616A79F6D1}" type="pres">
      <dgm:prSet presAssocID="{9EFA4146-A621-43F5-871F-376A5A949718}" presName="horz1" presStyleCnt="0"/>
      <dgm:spPr/>
    </dgm:pt>
    <dgm:pt modelId="{2102F52C-F327-457C-A361-FBC4FCAA5ADF}" type="pres">
      <dgm:prSet presAssocID="{9EFA4146-A621-43F5-871F-376A5A949718}" presName="tx1" presStyleLbl="revTx" presStyleIdx="4" presStyleCnt="6"/>
      <dgm:spPr/>
    </dgm:pt>
    <dgm:pt modelId="{FB904C5F-C090-45EB-BCC4-9553DBFE1E4D}" type="pres">
      <dgm:prSet presAssocID="{9EFA4146-A621-43F5-871F-376A5A949718}" presName="vert1" presStyleCnt="0"/>
      <dgm:spPr/>
    </dgm:pt>
    <dgm:pt modelId="{1DA29139-42D1-4ECF-BB36-28B379D95C15}" type="pres">
      <dgm:prSet presAssocID="{AEB98F15-4251-4DF1-805D-B5AC4E3E9106}" presName="thickLine" presStyleLbl="alignNode1" presStyleIdx="5" presStyleCnt="6"/>
      <dgm:spPr/>
    </dgm:pt>
    <dgm:pt modelId="{4CEF782A-9845-4DDE-8BC7-338F69719838}" type="pres">
      <dgm:prSet presAssocID="{AEB98F15-4251-4DF1-805D-B5AC4E3E9106}" presName="horz1" presStyleCnt="0"/>
      <dgm:spPr/>
    </dgm:pt>
    <dgm:pt modelId="{264D6062-EC64-4E05-AA1D-F601174EE6FB}" type="pres">
      <dgm:prSet presAssocID="{AEB98F15-4251-4DF1-805D-B5AC4E3E9106}" presName="tx1" presStyleLbl="revTx" presStyleIdx="5" presStyleCnt="6"/>
      <dgm:spPr/>
    </dgm:pt>
    <dgm:pt modelId="{DAF00C59-A319-4C38-9CEC-AB5B6634D12D}" type="pres">
      <dgm:prSet presAssocID="{AEB98F15-4251-4DF1-805D-B5AC4E3E9106}" presName="vert1" presStyleCnt="0"/>
      <dgm:spPr/>
    </dgm:pt>
  </dgm:ptLst>
  <dgm:cxnLst>
    <dgm:cxn modelId="{DA9EA105-A198-4B1C-92DA-FF79F201EF01}" type="presOf" srcId="{DA99B7F9-5FAB-430D-BC12-D24F599B1AEA}" destId="{8198193C-5416-465E-BAFF-2C9675B0D24A}" srcOrd="0" destOrd="0" presId="urn:microsoft.com/office/officeart/2008/layout/LinedList"/>
    <dgm:cxn modelId="{08A1842C-573A-4E7D-ADBF-5A0009EE1618}" type="presOf" srcId="{B1B2A706-AAD2-4A56-8E01-9AAE8E649E4D}" destId="{729B7CAF-E413-491F-9F5E-42AE89BF352E}" srcOrd="0" destOrd="0" presId="urn:microsoft.com/office/officeart/2008/layout/LinedList"/>
    <dgm:cxn modelId="{84CCD945-5665-4E17-9653-51B7EF979449}" type="presOf" srcId="{42A51786-10F7-48A4-B9EF-05071A318552}" destId="{9EC35436-B904-4D07-B244-F49D4B49EC70}" srcOrd="0" destOrd="0" presId="urn:microsoft.com/office/officeart/2008/layout/LinedList"/>
    <dgm:cxn modelId="{C537A349-B9C9-49B8-AC4E-D6466D05437C}" type="presOf" srcId="{9EFA4146-A621-43F5-871F-376A5A949718}" destId="{2102F52C-F327-457C-A361-FBC4FCAA5ADF}" srcOrd="0" destOrd="0" presId="urn:microsoft.com/office/officeart/2008/layout/LinedList"/>
    <dgm:cxn modelId="{C8397A79-B3CA-4E76-8B34-66C31B2CCA20}" srcId="{10C46B11-A734-42B6-B32C-40220703EA24}" destId="{B1B2A706-AAD2-4A56-8E01-9AAE8E649E4D}" srcOrd="3" destOrd="0" parTransId="{264A9467-EC5E-4176-81D6-FDC8BA6F1790}" sibTransId="{5F153B74-543C-4477-9C91-D84D97F6913B}"/>
    <dgm:cxn modelId="{A2ED5B84-82CC-4A4C-A8A4-5336B8B9EDC6}" type="presOf" srcId="{B5C5782D-233F-4963-902B-C58B0DCFD7C1}" destId="{14834B45-F76B-4E1E-880A-78EC5CA99987}" srcOrd="0" destOrd="0" presId="urn:microsoft.com/office/officeart/2008/layout/LinedList"/>
    <dgm:cxn modelId="{59745DA4-A91C-4FE7-8F8D-3B01DF1B3AA4}" srcId="{10C46B11-A734-42B6-B32C-40220703EA24}" destId="{AEB98F15-4251-4DF1-805D-B5AC4E3E9106}" srcOrd="5" destOrd="0" parTransId="{66167C3D-6E63-45FB-B900-AD56DCBB50CB}" sibTransId="{FA96575D-9942-418F-AE3D-3A6231A1012F}"/>
    <dgm:cxn modelId="{2F753FB0-8304-4325-B5CD-953E3A72F3C1}" srcId="{10C46B11-A734-42B6-B32C-40220703EA24}" destId="{DA99B7F9-5FAB-430D-BC12-D24F599B1AEA}" srcOrd="0" destOrd="0" parTransId="{3E086EFB-3ACE-490D-B49E-90338701EAEA}" sibTransId="{5BDBD1A3-4B29-4065-B03D-676FFA11721F}"/>
    <dgm:cxn modelId="{45B53EC2-40D5-459E-963B-6D28ADE322EB}" type="presOf" srcId="{AEB98F15-4251-4DF1-805D-B5AC4E3E9106}" destId="{264D6062-EC64-4E05-AA1D-F601174EE6FB}" srcOrd="0" destOrd="0" presId="urn:microsoft.com/office/officeart/2008/layout/LinedList"/>
    <dgm:cxn modelId="{097796C2-16BB-465E-BC2D-E3AA35EABAE7}" srcId="{10C46B11-A734-42B6-B32C-40220703EA24}" destId="{42A51786-10F7-48A4-B9EF-05071A318552}" srcOrd="1" destOrd="0" parTransId="{1E67599E-D0B2-44AA-8AE0-FCDA1400F417}" sibTransId="{5F4C2D76-0C79-490F-8736-22A274BE62B9}"/>
    <dgm:cxn modelId="{74B515C4-37F3-457A-B67E-CC4D79B8BB4A}" type="presOf" srcId="{10C46B11-A734-42B6-B32C-40220703EA24}" destId="{D134B48A-02D7-4D0F-A66B-AAD350FFABBC}" srcOrd="0" destOrd="0" presId="urn:microsoft.com/office/officeart/2008/layout/LinedList"/>
    <dgm:cxn modelId="{FBAA05EA-D9C6-4691-90B4-14106EF40F20}" srcId="{10C46B11-A734-42B6-B32C-40220703EA24}" destId="{B5C5782D-233F-4963-902B-C58B0DCFD7C1}" srcOrd="2" destOrd="0" parTransId="{1711EB6B-3024-4A73-8E3D-8EF86A48B583}" sibTransId="{88FC18BE-1117-4A86-A3C7-F834DD649B66}"/>
    <dgm:cxn modelId="{8832FDF2-9599-45A4-9F2A-4E3F6DF540B5}" srcId="{10C46B11-A734-42B6-B32C-40220703EA24}" destId="{9EFA4146-A621-43F5-871F-376A5A949718}" srcOrd="4" destOrd="0" parTransId="{B1CCEB82-F0B7-4485-9208-0BDB44EA43E8}" sibTransId="{9927277F-D393-4C9A-83B4-97EA0788AF30}"/>
    <dgm:cxn modelId="{C53F5E70-7F82-444E-B6F8-E0B4BBA7FDCE}" type="presParOf" srcId="{D134B48A-02D7-4D0F-A66B-AAD350FFABBC}" destId="{2F66ED53-FC34-44C6-AB4D-D7ACE786B612}" srcOrd="0" destOrd="0" presId="urn:microsoft.com/office/officeart/2008/layout/LinedList"/>
    <dgm:cxn modelId="{42F5FE63-44A3-48C0-8CD0-678787543940}" type="presParOf" srcId="{D134B48A-02D7-4D0F-A66B-AAD350FFABBC}" destId="{6175C9F6-5B26-4F88-ABCF-DF4C03B1679B}" srcOrd="1" destOrd="0" presId="urn:microsoft.com/office/officeart/2008/layout/LinedList"/>
    <dgm:cxn modelId="{F55F8C12-53D3-450F-91F1-463125BB5463}" type="presParOf" srcId="{6175C9F6-5B26-4F88-ABCF-DF4C03B1679B}" destId="{8198193C-5416-465E-BAFF-2C9675B0D24A}" srcOrd="0" destOrd="0" presId="urn:microsoft.com/office/officeart/2008/layout/LinedList"/>
    <dgm:cxn modelId="{D8CFFC43-FE9F-4857-AE7B-4138FC37CC2F}" type="presParOf" srcId="{6175C9F6-5B26-4F88-ABCF-DF4C03B1679B}" destId="{F6A26C06-C765-4605-A5D2-E0AA2AD4FE89}" srcOrd="1" destOrd="0" presId="urn:microsoft.com/office/officeart/2008/layout/LinedList"/>
    <dgm:cxn modelId="{266D5D6B-8CC9-4E5B-94A0-6A066286EEA9}" type="presParOf" srcId="{D134B48A-02D7-4D0F-A66B-AAD350FFABBC}" destId="{40E654B9-00F0-4CE2-B42D-62D07A8C6DE2}" srcOrd="2" destOrd="0" presId="urn:microsoft.com/office/officeart/2008/layout/LinedList"/>
    <dgm:cxn modelId="{DBD0E9CA-F447-4668-94B9-F813939AE594}" type="presParOf" srcId="{D134B48A-02D7-4D0F-A66B-AAD350FFABBC}" destId="{42FE8EAB-78D3-4E15-9AB0-01BD5F36D6A7}" srcOrd="3" destOrd="0" presId="urn:microsoft.com/office/officeart/2008/layout/LinedList"/>
    <dgm:cxn modelId="{1A64F480-4F96-4DC0-8AE6-054B5EAB700A}" type="presParOf" srcId="{42FE8EAB-78D3-4E15-9AB0-01BD5F36D6A7}" destId="{9EC35436-B904-4D07-B244-F49D4B49EC70}" srcOrd="0" destOrd="0" presId="urn:microsoft.com/office/officeart/2008/layout/LinedList"/>
    <dgm:cxn modelId="{DC26D4A7-C8AC-4126-B9FB-8FA3AA4057FC}" type="presParOf" srcId="{42FE8EAB-78D3-4E15-9AB0-01BD5F36D6A7}" destId="{54DF8181-DF15-41D0-91F2-5E861C484968}" srcOrd="1" destOrd="0" presId="urn:microsoft.com/office/officeart/2008/layout/LinedList"/>
    <dgm:cxn modelId="{764367CD-F9C6-490B-8111-869A608E3CAB}" type="presParOf" srcId="{D134B48A-02D7-4D0F-A66B-AAD350FFABBC}" destId="{5B60E2C8-1F0A-4AAC-826E-52769B35AB9A}" srcOrd="4" destOrd="0" presId="urn:microsoft.com/office/officeart/2008/layout/LinedList"/>
    <dgm:cxn modelId="{4166F16C-408D-4D90-ADA4-41E21F27A5C8}" type="presParOf" srcId="{D134B48A-02D7-4D0F-A66B-AAD350FFABBC}" destId="{4C144808-F4DB-4A8A-BF5A-FEFC09D0014C}" srcOrd="5" destOrd="0" presId="urn:microsoft.com/office/officeart/2008/layout/LinedList"/>
    <dgm:cxn modelId="{902FA763-0136-4B85-A50C-A5B271FEAC2B}" type="presParOf" srcId="{4C144808-F4DB-4A8A-BF5A-FEFC09D0014C}" destId="{14834B45-F76B-4E1E-880A-78EC5CA99987}" srcOrd="0" destOrd="0" presId="urn:microsoft.com/office/officeart/2008/layout/LinedList"/>
    <dgm:cxn modelId="{3C658D86-CCEE-47F5-9263-7A700343AF5E}" type="presParOf" srcId="{4C144808-F4DB-4A8A-BF5A-FEFC09D0014C}" destId="{8C44980B-460E-46AF-B649-BDF6A9121864}" srcOrd="1" destOrd="0" presId="urn:microsoft.com/office/officeart/2008/layout/LinedList"/>
    <dgm:cxn modelId="{F908485C-BCEE-473B-806D-8E4E52F3917D}" type="presParOf" srcId="{D134B48A-02D7-4D0F-A66B-AAD350FFABBC}" destId="{6D873353-9B58-4F21-A930-7C1299AA7142}" srcOrd="6" destOrd="0" presId="urn:microsoft.com/office/officeart/2008/layout/LinedList"/>
    <dgm:cxn modelId="{0149CCEB-F84C-49A0-B156-DAC4BBBBB5C5}" type="presParOf" srcId="{D134B48A-02D7-4D0F-A66B-AAD350FFABBC}" destId="{965D0915-1B73-47F2-8427-625BA5E48593}" srcOrd="7" destOrd="0" presId="urn:microsoft.com/office/officeart/2008/layout/LinedList"/>
    <dgm:cxn modelId="{0DD08406-419B-4498-908E-CB6517896210}" type="presParOf" srcId="{965D0915-1B73-47F2-8427-625BA5E48593}" destId="{729B7CAF-E413-491F-9F5E-42AE89BF352E}" srcOrd="0" destOrd="0" presId="urn:microsoft.com/office/officeart/2008/layout/LinedList"/>
    <dgm:cxn modelId="{F01172A6-BCBF-4D1F-84EA-A5A46F97BF14}" type="presParOf" srcId="{965D0915-1B73-47F2-8427-625BA5E48593}" destId="{B3956FB4-799A-4DF3-B2BA-270D13B21FFE}" srcOrd="1" destOrd="0" presId="urn:microsoft.com/office/officeart/2008/layout/LinedList"/>
    <dgm:cxn modelId="{C4CC366F-D529-401E-A492-8ED4DF3A711B}" type="presParOf" srcId="{D134B48A-02D7-4D0F-A66B-AAD350FFABBC}" destId="{C047A26F-C7B5-4099-AFAC-A2DB9A58FE60}" srcOrd="8" destOrd="0" presId="urn:microsoft.com/office/officeart/2008/layout/LinedList"/>
    <dgm:cxn modelId="{6E7D93B7-7402-4D65-B664-3585F5A3C148}" type="presParOf" srcId="{D134B48A-02D7-4D0F-A66B-AAD350FFABBC}" destId="{91504D67-D4D3-4ECD-8046-E3616A79F6D1}" srcOrd="9" destOrd="0" presId="urn:microsoft.com/office/officeart/2008/layout/LinedList"/>
    <dgm:cxn modelId="{2730D545-B64C-455E-8DD7-833D2E641E7E}" type="presParOf" srcId="{91504D67-D4D3-4ECD-8046-E3616A79F6D1}" destId="{2102F52C-F327-457C-A361-FBC4FCAA5ADF}" srcOrd="0" destOrd="0" presId="urn:microsoft.com/office/officeart/2008/layout/LinedList"/>
    <dgm:cxn modelId="{01670BFD-1FF4-4F8C-B5AC-65FB962BBF03}" type="presParOf" srcId="{91504D67-D4D3-4ECD-8046-E3616A79F6D1}" destId="{FB904C5F-C090-45EB-BCC4-9553DBFE1E4D}" srcOrd="1" destOrd="0" presId="urn:microsoft.com/office/officeart/2008/layout/LinedList"/>
    <dgm:cxn modelId="{1DD43435-E819-4998-95ED-402A9D1B9C99}" type="presParOf" srcId="{D134B48A-02D7-4D0F-A66B-AAD350FFABBC}" destId="{1DA29139-42D1-4ECF-BB36-28B379D95C15}" srcOrd="10" destOrd="0" presId="urn:microsoft.com/office/officeart/2008/layout/LinedList"/>
    <dgm:cxn modelId="{501001A3-97F2-44A6-8392-06E267BCA562}" type="presParOf" srcId="{D134B48A-02D7-4D0F-A66B-AAD350FFABBC}" destId="{4CEF782A-9845-4DDE-8BC7-338F69719838}" srcOrd="11" destOrd="0" presId="urn:microsoft.com/office/officeart/2008/layout/LinedList"/>
    <dgm:cxn modelId="{DA2E0E23-123A-4432-8DD5-466782FC563D}" type="presParOf" srcId="{4CEF782A-9845-4DDE-8BC7-338F69719838}" destId="{264D6062-EC64-4E05-AA1D-F601174EE6FB}" srcOrd="0" destOrd="0" presId="urn:microsoft.com/office/officeart/2008/layout/LinedList"/>
    <dgm:cxn modelId="{49CAE94B-102B-47D5-A3CA-6E23973B6886}" type="presParOf" srcId="{4CEF782A-9845-4DDE-8BC7-338F69719838}" destId="{DAF00C59-A319-4C38-9CEC-AB5B6634D12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3AAB17-E984-44F2-8D07-BBC5BB0F4CFF}">
      <dsp:nvSpPr>
        <dsp:cNvPr id="0" name=""/>
        <dsp:cNvSpPr/>
      </dsp:nvSpPr>
      <dsp:spPr>
        <a:xfrm>
          <a:off x="0" y="375803"/>
          <a:ext cx="6263640" cy="23376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To build a 1/350 scale model of the U.S.S. </a:t>
          </a:r>
          <a:r>
            <a:rPr lang="en-US" sz="2700" i="1" kern="1200" dirty="0"/>
            <a:t>San Francisco</a:t>
          </a:r>
          <a:r>
            <a:rPr lang="en-US" sz="2700" kern="1200" dirty="0"/>
            <a:t>, write up a well-researched description of it, and install it on Severn’s campus as a tribute to alumni Herbert </a:t>
          </a:r>
          <a:r>
            <a:rPr lang="en-US" sz="2700" kern="1200" dirty="0" err="1"/>
            <a:t>Schonland</a:t>
          </a:r>
          <a:r>
            <a:rPr lang="en-US" sz="2700" kern="1200" dirty="0"/>
            <a:t> and Bruce McCandless</a:t>
          </a:r>
        </a:p>
      </dsp:txBody>
      <dsp:txXfrm>
        <a:off x="114115" y="489918"/>
        <a:ext cx="6035410" cy="2109430"/>
      </dsp:txXfrm>
    </dsp:sp>
    <dsp:sp modelId="{E04B8639-317A-4209-84B1-6379C17F6746}">
      <dsp:nvSpPr>
        <dsp:cNvPr id="0" name=""/>
        <dsp:cNvSpPr/>
      </dsp:nvSpPr>
      <dsp:spPr>
        <a:xfrm>
          <a:off x="0" y="2791223"/>
          <a:ext cx="6263640" cy="233766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To create an event in which Severn students meet to construct model aircraft/ships, which will then be presented to Severn veteran alumni in thanks for their service</a:t>
          </a:r>
        </a:p>
      </dsp:txBody>
      <dsp:txXfrm>
        <a:off x="114115" y="2905338"/>
        <a:ext cx="6035410" cy="21094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AFA0AB-C3C8-4BA8-BAAA-B912B96B6ED5}">
      <dsp:nvSpPr>
        <dsp:cNvPr id="0" name=""/>
        <dsp:cNvSpPr/>
      </dsp:nvSpPr>
      <dsp:spPr>
        <a:xfrm>
          <a:off x="1252728" y="2540"/>
          <a:ext cx="5010912" cy="1315695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226" tIns="334187" rIns="97226" bIns="334187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Conduct research on Schonland and McCandless, and write up a preliminary description for the model</a:t>
          </a:r>
        </a:p>
      </dsp:txBody>
      <dsp:txXfrm>
        <a:off x="1252728" y="2540"/>
        <a:ext cx="5010912" cy="1315695"/>
      </dsp:txXfrm>
    </dsp:sp>
    <dsp:sp modelId="{578E8C85-E0D6-4388-8136-C64E0F614326}">
      <dsp:nvSpPr>
        <dsp:cNvPr id="0" name=""/>
        <dsp:cNvSpPr/>
      </dsp:nvSpPr>
      <dsp:spPr>
        <a:xfrm>
          <a:off x="0" y="2540"/>
          <a:ext cx="1252728" cy="131569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290" tIns="129961" rIns="66290" bIns="129961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Research</a:t>
          </a:r>
        </a:p>
      </dsp:txBody>
      <dsp:txXfrm>
        <a:off x="0" y="2540"/>
        <a:ext cx="1252728" cy="1315695"/>
      </dsp:txXfrm>
    </dsp:sp>
    <dsp:sp modelId="{2704079A-D28B-42FB-B4E2-521FE0D565B8}">
      <dsp:nvSpPr>
        <dsp:cNvPr id="0" name=""/>
        <dsp:cNvSpPr/>
      </dsp:nvSpPr>
      <dsp:spPr>
        <a:xfrm>
          <a:off x="1252728" y="1397177"/>
          <a:ext cx="5010912" cy="1315695"/>
        </a:xfrm>
        <a:prstGeom prst="rect">
          <a:avLst/>
        </a:prstGeom>
        <a:solidFill>
          <a:schemeClr val="accent5">
            <a:tint val="40000"/>
            <a:alpha val="90000"/>
            <a:hueOff val="-2246587"/>
            <a:satOff val="-7611"/>
            <a:lumOff val="-97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2246587"/>
              <a:satOff val="-7611"/>
              <a:lumOff val="-9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226" tIns="334187" rIns="97226" bIns="334187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Acquire and begin construction of the kit, with the aim to complete it by the end of spring break</a:t>
          </a:r>
        </a:p>
      </dsp:txBody>
      <dsp:txXfrm>
        <a:off x="1252728" y="1397177"/>
        <a:ext cx="5010912" cy="1315695"/>
      </dsp:txXfrm>
    </dsp:sp>
    <dsp:sp modelId="{BFBDF507-32F9-4E08-B3FD-323D516FAD12}">
      <dsp:nvSpPr>
        <dsp:cNvPr id="0" name=""/>
        <dsp:cNvSpPr/>
      </dsp:nvSpPr>
      <dsp:spPr>
        <a:xfrm>
          <a:off x="0" y="1397177"/>
          <a:ext cx="1252728" cy="1315695"/>
        </a:xfrm>
        <a:prstGeom prst="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290" tIns="129961" rIns="66290" bIns="129961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Construction</a:t>
          </a:r>
        </a:p>
      </dsp:txBody>
      <dsp:txXfrm>
        <a:off x="0" y="1397177"/>
        <a:ext cx="1252728" cy="1315695"/>
      </dsp:txXfrm>
    </dsp:sp>
    <dsp:sp modelId="{B0F63EB6-0C25-4A4C-B5A7-BF4241E575BB}">
      <dsp:nvSpPr>
        <dsp:cNvPr id="0" name=""/>
        <dsp:cNvSpPr/>
      </dsp:nvSpPr>
      <dsp:spPr>
        <a:xfrm>
          <a:off x="1252728" y="2791814"/>
          <a:ext cx="5010912" cy="1315695"/>
        </a:xfrm>
        <a:prstGeom prst="rect">
          <a:avLst/>
        </a:prstGeom>
        <a:solidFill>
          <a:schemeClr val="accent5">
            <a:tint val="40000"/>
            <a:alpha val="90000"/>
            <a:hueOff val="-4493175"/>
            <a:satOff val="-15221"/>
            <a:lumOff val="-1952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4493175"/>
              <a:satOff val="-15221"/>
              <a:lumOff val="-19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226" tIns="334187" rIns="97226" bIns="334187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Begin the process identifying local Severn alumni to benefit from the project</a:t>
          </a:r>
        </a:p>
      </dsp:txBody>
      <dsp:txXfrm>
        <a:off x="1252728" y="2791814"/>
        <a:ext cx="5010912" cy="1315695"/>
      </dsp:txXfrm>
    </dsp:sp>
    <dsp:sp modelId="{49899064-5EAD-4478-B943-020A19110796}">
      <dsp:nvSpPr>
        <dsp:cNvPr id="0" name=""/>
        <dsp:cNvSpPr/>
      </dsp:nvSpPr>
      <dsp:spPr>
        <a:xfrm>
          <a:off x="0" y="2791814"/>
          <a:ext cx="1252728" cy="1315695"/>
        </a:xfrm>
        <a:prstGeom prst="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290" tIns="129961" rIns="66290" bIns="129961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Outreach</a:t>
          </a:r>
        </a:p>
      </dsp:txBody>
      <dsp:txXfrm>
        <a:off x="0" y="2791814"/>
        <a:ext cx="1252728" cy="1315695"/>
      </dsp:txXfrm>
    </dsp:sp>
    <dsp:sp modelId="{895C434D-17AB-4E45-9737-6ACA88BBC8AB}">
      <dsp:nvSpPr>
        <dsp:cNvPr id="0" name=""/>
        <dsp:cNvSpPr/>
      </dsp:nvSpPr>
      <dsp:spPr>
        <a:xfrm>
          <a:off x="1252728" y="4186452"/>
          <a:ext cx="5010912" cy="1315695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226" tIns="334187" rIns="97226" bIns="334187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Develop an outline of what the event will look like, what needs to be purchased, and who will be involved</a:t>
          </a:r>
        </a:p>
      </dsp:txBody>
      <dsp:txXfrm>
        <a:off x="1252728" y="4186452"/>
        <a:ext cx="5010912" cy="1315695"/>
      </dsp:txXfrm>
    </dsp:sp>
    <dsp:sp modelId="{0E48D951-0810-4560-9979-31CF537AFF5A}">
      <dsp:nvSpPr>
        <dsp:cNvPr id="0" name=""/>
        <dsp:cNvSpPr/>
      </dsp:nvSpPr>
      <dsp:spPr>
        <a:xfrm>
          <a:off x="0" y="4186452"/>
          <a:ext cx="1252728" cy="1315695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290" tIns="129961" rIns="66290" bIns="129961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Event</a:t>
          </a:r>
        </a:p>
      </dsp:txBody>
      <dsp:txXfrm>
        <a:off x="0" y="4186452"/>
        <a:ext cx="1252728" cy="13156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A23149-95A6-448E-BC04-D4CF38579952}">
      <dsp:nvSpPr>
        <dsp:cNvPr id="0" name=""/>
        <dsp:cNvSpPr/>
      </dsp:nvSpPr>
      <dsp:spPr>
        <a:xfrm>
          <a:off x="0" y="4300"/>
          <a:ext cx="6263640" cy="91601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882D83-889A-4485-B756-05F871FC2F4F}">
      <dsp:nvSpPr>
        <dsp:cNvPr id="0" name=""/>
        <dsp:cNvSpPr/>
      </dsp:nvSpPr>
      <dsp:spPr>
        <a:xfrm>
          <a:off x="277094" y="210403"/>
          <a:ext cx="503807" cy="50380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71C096-F3A6-4B86-8120-97A3461AB2EE}">
      <dsp:nvSpPr>
        <dsp:cNvPr id="0" name=""/>
        <dsp:cNvSpPr/>
      </dsp:nvSpPr>
      <dsp:spPr>
        <a:xfrm>
          <a:off x="1057996" y="4300"/>
          <a:ext cx="5205643" cy="916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945" tIns="96945" rIns="96945" bIns="9694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Reached out to San Francisco Association</a:t>
          </a:r>
        </a:p>
      </dsp:txBody>
      <dsp:txXfrm>
        <a:off x="1057996" y="4300"/>
        <a:ext cx="5205643" cy="916014"/>
      </dsp:txXfrm>
    </dsp:sp>
    <dsp:sp modelId="{96DDF601-9B5E-4236-BE08-2EC5FA5C1229}">
      <dsp:nvSpPr>
        <dsp:cNvPr id="0" name=""/>
        <dsp:cNvSpPr/>
      </dsp:nvSpPr>
      <dsp:spPr>
        <a:xfrm>
          <a:off x="0" y="1149318"/>
          <a:ext cx="6263640" cy="91601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6D5086-51B9-4FB7-9DA8-4BE988E20AC3}">
      <dsp:nvSpPr>
        <dsp:cNvPr id="0" name=""/>
        <dsp:cNvSpPr/>
      </dsp:nvSpPr>
      <dsp:spPr>
        <a:xfrm>
          <a:off x="277094" y="1355421"/>
          <a:ext cx="503807" cy="50380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E8D2E0-4B57-4A72-AFF9-71E3FDF3E5A9}">
      <dsp:nvSpPr>
        <dsp:cNvPr id="0" name=""/>
        <dsp:cNvSpPr/>
      </dsp:nvSpPr>
      <dsp:spPr>
        <a:xfrm>
          <a:off x="1057996" y="1149318"/>
          <a:ext cx="5205643" cy="916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945" tIns="96945" rIns="96945" bIns="9694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Consulted own library of naval history books</a:t>
          </a:r>
        </a:p>
      </dsp:txBody>
      <dsp:txXfrm>
        <a:off x="1057996" y="1149318"/>
        <a:ext cx="5205643" cy="916014"/>
      </dsp:txXfrm>
    </dsp:sp>
    <dsp:sp modelId="{611F0BD8-7216-47CB-AF09-CC69C5769212}">
      <dsp:nvSpPr>
        <dsp:cNvPr id="0" name=""/>
        <dsp:cNvSpPr/>
      </dsp:nvSpPr>
      <dsp:spPr>
        <a:xfrm>
          <a:off x="0" y="2294336"/>
          <a:ext cx="6263640" cy="91601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17273B-95E7-40FC-875F-69563352C495}">
      <dsp:nvSpPr>
        <dsp:cNvPr id="0" name=""/>
        <dsp:cNvSpPr/>
      </dsp:nvSpPr>
      <dsp:spPr>
        <a:xfrm>
          <a:off x="277094" y="2500440"/>
          <a:ext cx="503807" cy="50380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DF1844-15CD-485A-B855-72EE41798747}">
      <dsp:nvSpPr>
        <dsp:cNvPr id="0" name=""/>
        <dsp:cNvSpPr/>
      </dsp:nvSpPr>
      <dsp:spPr>
        <a:xfrm>
          <a:off x="1057996" y="2294336"/>
          <a:ext cx="5205643" cy="916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945" tIns="96945" rIns="96945" bIns="9694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Searched Severn Library databases</a:t>
          </a:r>
        </a:p>
      </dsp:txBody>
      <dsp:txXfrm>
        <a:off x="1057996" y="2294336"/>
        <a:ext cx="5205643" cy="916014"/>
      </dsp:txXfrm>
    </dsp:sp>
    <dsp:sp modelId="{75E280FB-4FC2-4FE1-9F4C-574F0B1DF99C}">
      <dsp:nvSpPr>
        <dsp:cNvPr id="0" name=""/>
        <dsp:cNvSpPr/>
      </dsp:nvSpPr>
      <dsp:spPr>
        <a:xfrm>
          <a:off x="0" y="3439354"/>
          <a:ext cx="6263640" cy="91601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542AF2-00E7-4271-8536-1B76CC2F4AB9}">
      <dsp:nvSpPr>
        <dsp:cNvPr id="0" name=""/>
        <dsp:cNvSpPr/>
      </dsp:nvSpPr>
      <dsp:spPr>
        <a:xfrm>
          <a:off x="277094" y="3645458"/>
          <a:ext cx="503807" cy="50380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D270CB-12EC-459C-9116-8BBE76B85571}">
      <dsp:nvSpPr>
        <dsp:cNvPr id="0" name=""/>
        <dsp:cNvSpPr/>
      </dsp:nvSpPr>
      <dsp:spPr>
        <a:xfrm>
          <a:off x="1057996" y="3439354"/>
          <a:ext cx="5205643" cy="916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945" tIns="96945" rIns="96945" bIns="9694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Recorded both MOH citations from Army database</a:t>
          </a:r>
        </a:p>
      </dsp:txBody>
      <dsp:txXfrm>
        <a:off x="1057996" y="3439354"/>
        <a:ext cx="5205643" cy="916014"/>
      </dsp:txXfrm>
    </dsp:sp>
    <dsp:sp modelId="{A26B7FAD-725F-4C40-AD6E-CE4EB5691CAF}">
      <dsp:nvSpPr>
        <dsp:cNvPr id="0" name=""/>
        <dsp:cNvSpPr/>
      </dsp:nvSpPr>
      <dsp:spPr>
        <a:xfrm>
          <a:off x="0" y="4584372"/>
          <a:ext cx="6263640" cy="91601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B03B68-8713-4789-B269-5C2CE4C6DADE}">
      <dsp:nvSpPr>
        <dsp:cNvPr id="0" name=""/>
        <dsp:cNvSpPr/>
      </dsp:nvSpPr>
      <dsp:spPr>
        <a:xfrm>
          <a:off x="277094" y="4790476"/>
          <a:ext cx="503807" cy="50380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0EBC6E-8790-46AD-A8D8-02FFCA355540}">
      <dsp:nvSpPr>
        <dsp:cNvPr id="0" name=""/>
        <dsp:cNvSpPr/>
      </dsp:nvSpPr>
      <dsp:spPr>
        <a:xfrm>
          <a:off x="1057996" y="4584372"/>
          <a:ext cx="5205643" cy="916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945" tIns="96945" rIns="96945" bIns="9694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Meeting with Severn Alumni Association to access Severn’s library of primary sources about both men and expand caption</a:t>
          </a:r>
        </a:p>
      </dsp:txBody>
      <dsp:txXfrm>
        <a:off x="1057996" y="4584372"/>
        <a:ext cx="5205643" cy="9160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9B6133-DE46-4DF4-8BDF-839E6EB6DB9F}">
      <dsp:nvSpPr>
        <dsp:cNvPr id="0" name=""/>
        <dsp:cNvSpPr/>
      </dsp:nvSpPr>
      <dsp:spPr>
        <a:xfrm>
          <a:off x="478800" y="799982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434624-50AA-47D4-A75F-87F981ADBCA5}">
      <dsp:nvSpPr>
        <dsp:cNvPr id="0" name=""/>
        <dsp:cNvSpPr/>
      </dsp:nvSpPr>
      <dsp:spPr>
        <a:xfrm>
          <a:off x="712800" y="1033982"/>
          <a:ext cx="630000" cy="63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7438F9-C5F8-492D-8939-936F1F13F358}">
      <dsp:nvSpPr>
        <dsp:cNvPr id="0" name=""/>
        <dsp:cNvSpPr/>
      </dsp:nvSpPr>
      <dsp:spPr>
        <a:xfrm>
          <a:off x="127800" y="2239982"/>
          <a:ext cx="1800000" cy="12577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dirty="0">
              <a:latin typeface="+mn-lt"/>
            </a:rPr>
            <a:t>Filled out requisitions form in late June</a:t>
          </a:r>
        </a:p>
      </dsp:txBody>
      <dsp:txXfrm>
        <a:off x="127800" y="2239982"/>
        <a:ext cx="1800000" cy="1257714"/>
      </dsp:txXfrm>
    </dsp:sp>
    <dsp:sp modelId="{DB82AC4D-DC94-4BCA-BC26-857C8074EF30}">
      <dsp:nvSpPr>
        <dsp:cNvPr id="0" name=""/>
        <dsp:cNvSpPr/>
      </dsp:nvSpPr>
      <dsp:spPr>
        <a:xfrm>
          <a:off x="2593800" y="799982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F4D78A-34E2-44D8-AEC6-2A5EC518CB3A}">
      <dsp:nvSpPr>
        <dsp:cNvPr id="0" name=""/>
        <dsp:cNvSpPr/>
      </dsp:nvSpPr>
      <dsp:spPr>
        <a:xfrm>
          <a:off x="2827800" y="1033982"/>
          <a:ext cx="630000" cy="63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ABA92C-8BCF-4A58-BF9A-BC26C867BA2F}">
      <dsp:nvSpPr>
        <dsp:cNvPr id="0" name=""/>
        <dsp:cNvSpPr/>
      </dsp:nvSpPr>
      <dsp:spPr>
        <a:xfrm>
          <a:off x="2242800" y="2239982"/>
          <a:ext cx="1800000" cy="12577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dirty="0"/>
            <a:t>Received kit in late August </a:t>
          </a:r>
        </a:p>
      </dsp:txBody>
      <dsp:txXfrm>
        <a:off x="2242800" y="2239982"/>
        <a:ext cx="1800000" cy="1257714"/>
      </dsp:txXfrm>
    </dsp:sp>
    <dsp:sp modelId="{C9ECEB8A-C9F8-4A76-8A04-109F7281957D}">
      <dsp:nvSpPr>
        <dsp:cNvPr id="0" name=""/>
        <dsp:cNvSpPr/>
      </dsp:nvSpPr>
      <dsp:spPr>
        <a:xfrm>
          <a:off x="4708800" y="799982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113E47-3B43-486E-8F05-0BDB7C7352EE}">
      <dsp:nvSpPr>
        <dsp:cNvPr id="0" name=""/>
        <dsp:cNvSpPr/>
      </dsp:nvSpPr>
      <dsp:spPr>
        <a:xfrm>
          <a:off x="4942800" y="1033982"/>
          <a:ext cx="630000" cy="63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17DDEE-30BA-4360-8399-D885680EA974}">
      <dsp:nvSpPr>
        <dsp:cNvPr id="0" name=""/>
        <dsp:cNvSpPr/>
      </dsp:nvSpPr>
      <dsp:spPr>
        <a:xfrm>
          <a:off x="4357800" y="2239982"/>
          <a:ext cx="1800000" cy="12577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dirty="0"/>
            <a:t>Acquired photo-etch upgrade parts and necessary paint</a:t>
          </a:r>
        </a:p>
      </dsp:txBody>
      <dsp:txXfrm>
        <a:off x="4357800" y="2239982"/>
        <a:ext cx="1800000" cy="1257714"/>
      </dsp:txXfrm>
    </dsp:sp>
    <dsp:sp modelId="{BC427B50-B645-4DCF-82BA-8B12C5FE9590}">
      <dsp:nvSpPr>
        <dsp:cNvPr id="0" name=""/>
        <dsp:cNvSpPr/>
      </dsp:nvSpPr>
      <dsp:spPr>
        <a:xfrm>
          <a:off x="6823800" y="799982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A4A238-6B96-4CA1-91BE-D9F1B6A5037E}">
      <dsp:nvSpPr>
        <dsp:cNvPr id="0" name=""/>
        <dsp:cNvSpPr/>
      </dsp:nvSpPr>
      <dsp:spPr>
        <a:xfrm>
          <a:off x="7057800" y="1033982"/>
          <a:ext cx="630000" cy="63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DC72B6-3B4C-475A-BFE8-5CF832E9A491}">
      <dsp:nvSpPr>
        <dsp:cNvPr id="0" name=""/>
        <dsp:cNvSpPr/>
      </dsp:nvSpPr>
      <dsp:spPr>
        <a:xfrm>
          <a:off x="6472800" y="2239982"/>
          <a:ext cx="1800000" cy="12577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dirty="0"/>
            <a:t>Constructed similar models to prepare</a:t>
          </a:r>
        </a:p>
      </dsp:txBody>
      <dsp:txXfrm>
        <a:off x="6472800" y="2239982"/>
        <a:ext cx="1800000" cy="1257714"/>
      </dsp:txXfrm>
    </dsp:sp>
    <dsp:sp modelId="{F9850DDA-D802-49A1-9271-AA003F48B7B7}">
      <dsp:nvSpPr>
        <dsp:cNvPr id="0" name=""/>
        <dsp:cNvSpPr/>
      </dsp:nvSpPr>
      <dsp:spPr>
        <a:xfrm>
          <a:off x="8938800" y="799982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1FD675-3BBB-405F-A342-704C07A90094}">
      <dsp:nvSpPr>
        <dsp:cNvPr id="0" name=""/>
        <dsp:cNvSpPr/>
      </dsp:nvSpPr>
      <dsp:spPr>
        <a:xfrm>
          <a:off x="9172800" y="1033982"/>
          <a:ext cx="630000" cy="63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CD266D-0949-4A84-B6AE-BD21F7B7FEFF}">
      <dsp:nvSpPr>
        <dsp:cNvPr id="0" name=""/>
        <dsp:cNvSpPr/>
      </dsp:nvSpPr>
      <dsp:spPr>
        <a:xfrm>
          <a:off x="8587800" y="2239982"/>
          <a:ext cx="1800000" cy="12577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dirty="0"/>
            <a:t>Consulted archival footage of ship and work of other modelers</a:t>
          </a:r>
        </a:p>
      </dsp:txBody>
      <dsp:txXfrm>
        <a:off x="8587800" y="2239982"/>
        <a:ext cx="1800000" cy="125771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66ED53-FC34-44C6-AB4D-D7ACE786B612}">
      <dsp:nvSpPr>
        <dsp:cNvPr id="0" name=""/>
        <dsp:cNvSpPr/>
      </dsp:nvSpPr>
      <dsp:spPr>
        <a:xfrm>
          <a:off x="0" y="2687"/>
          <a:ext cx="626364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98193C-5416-465E-BAFF-2C9675B0D24A}">
      <dsp:nvSpPr>
        <dsp:cNvPr id="0" name=""/>
        <dsp:cNvSpPr/>
      </dsp:nvSpPr>
      <dsp:spPr>
        <a:xfrm>
          <a:off x="0" y="2687"/>
          <a:ext cx="6263640" cy="916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Draw inspiration from portrait-painting event</a:t>
          </a:r>
        </a:p>
      </dsp:txBody>
      <dsp:txXfrm>
        <a:off x="0" y="2687"/>
        <a:ext cx="6263640" cy="916552"/>
      </dsp:txXfrm>
    </dsp:sp>
    <dsp:sp modelId="{40E654B9-00F0-4CE2-B42D-62D07A8C6DE2}">
      <dsp:nvSpPr>
        <dsp:cNvPr id="0" name=""/>
        <dsp:cNvSpPr/>
      </dsp:nvSpPr>
      <dsp:spPr>
        <a:xfrm>
          <a:off x="0" y="919239"/>
          <a:ext cx="626364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C35436-B904-4D07-B244-F49D4B49EC70}">
      <dsp:nvSpPr>
        <dsp:cNvPr id="0" name=""/>
        <dsp:cNvSpPr/>
      </dsp:nvSpPr>
      <dsp:spPr>
        <a:xfrm>
          <a:off x="0" y="919239"/>
          <a:ext cx="6263640" cy="916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Hold in spring, shortly after spring break (before prep for finals/AP exams)</a:t>
          </a:r>
        </a:p>
      </dsp:txBody>
      <dsp:txXfrm>
        <a:off x="0" y="919239"/>
        <a:ext cx="6263640" cy="916552"/>
      </dsp:txXfrm>
    </dsp:sp>
    <dsp:sp modelId="{5B60E2C8-1F0A-4AAC-826E-52769B35AB9A}">
      <dsp:nvSpPr>
        <dsp:cNvPr id="0" name=""/>
        <dsp:cNvSpPr/>
      </dsp:nvSpPr>
      <dsp:spPr>
        <a:xfrm>
          <a:off x="0" y="1835791"/>
          <a:ext cx="626364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834B45-F76B-4E1E-880A-78EC5CA99987}">
      <dsp:nvSpPr>
        <dsp:cNvPr id="0" name=""/>
        <dsp:cNvSpPr/>
      </dsp:nvSpPr>
      <dsp:spPr>
        <a:xfrm>
          <a:off x="0" y="1835791"/>
          <a:ext cx="6263640" cy="916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Four days total (one extra if needed), meeting at lunch</a:t>
          </a:r>
        </a:p>
      </dsp:txBody>
      <dsp:txXfrm>
        <a:off x="0" y="1835791"/>
        <a:ext cx="6263640" cy="916552"/>
      </dsp:txXfrm>
    </dsp:sp>
    <dsp:sp modelId="{6D873353-9B58-4F21-A930-7C1299AA7142}">
      <dsp:nvSpPr>
        <dsp:cNvPr id="0" name=""/>
        <dsp:cNvSpPr/>
      </dsp:nvSpPr>
      <dsp:spPr>
        <a:xfrm>
          <a:off x="0" y="2752344"/>
          <a:ext cx="626364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9B7CAF-E413-491F-9F5E-42AE89BF352E}">
      <dsp:nvSpPr>
        <dsp:cNvPr id="0" name=""/>
        <dsp:cNvSpPr/>
      </dsp:nvSpPr>
      <dsp:spPr>
        <a:xfrm>
          <a:off x="0" y="2752344"/>
          <a:ext cx="6263640" cy="916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Monday-Wednesday-Friday of one week, Monday (possible Wednesday) of second</a:t>
          </a:r>
        </a:p>
      </dsp:txBody>
      <dsp:txXfrm>
        <a:off x="0" y="2752344"/>
        <a:ext cx="6263640" cy="916552"/>
      </dsp:txXfrm>
    </dsp:sp>
    <dsp:sp modelId="{C047A26F-C7B5-4099-AFAC-A2DB9A58FE60}">
      <dsp:nvSpPr>
        <dsp:cNvPr id="0" name=""/>
        <dsp:cNvSpPr/>
      </dsp:nvSpPr>
      <dsp:spPr>
        <a:xfrm>
          <a:off x="0" y="3668896"/>
          <a:ext cx="626364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02F52C-F327-457C-A361-FBC4FCAA5ADF}">
      <dsp:nvSpPr>
        <dsp:cNvPr id="0" name=""/>
        <dsp:cNvSpPr/>
      </dsp:nvSpPr>
      <dsp:spPr>
        <a:xfrm>
          <a:off x="0" y="3668896"/>
          <a:ext cx="6263640" cy="916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Day 1: construction, Day 2: preliminary paint, Day 3: auxiliary paint, Day 4: final details and decals, Day 5: rollover day</a:t>
          </a:r>
        </a:p>
      </dsp:txBody>
      <dsp:txXfrm>
        <a:off x="0" y="3668896"/>
        <a:ext cx="6263640" cy="916552"/>
      </dsp:txXfrm>
    </dsp:sp>
    <dsp:sp modelId="{1DA29139-42D1-4ECF-BB36-28B379D95C15}">
      <dsp:nvSpPr>
        <dsp:cNvPr id="0" name=""/>
        <dsp:cNvSpPr/>
      </dsp:nvSpPr>
      <dsp:spPr>
        <a:xfrm>
          <a:off x="0" y="4585448"/>
          <a:ext cx="626364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4D6062-EC64-4E05-AA1D-F601174EE6FB}">
      <dsp:nvSpPr>
        <dsp:cNvPr id="0" name=""/>
        <dsp:cNvSpPr/>
      </dsp:nvSpPr>
      <dsp:spPr>
        <a:xfrm>
          <a:off x="0" y="4585448"/>
          <a:ext cx="6263640" cy="916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Hold in art room</a:t>
          </a:r>
        </a:p>
      </dsp:txBody>
      <dsp:txXfrm>
        <a:off x="0" y="4585448"/>
        <a:ext cx="6263640" cy="9165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43D0E-9172-49D6-947A-975D0C862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998583-DB43-47AF-AFD1-62F4CC37DB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98AF1B-A3DF-4724-9A80-493AC31A4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7888-CAAA-49F2-9D96-F0CBCB48A327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6C39E4-DC55-403F-8FA7-7A461D47D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4B56C1-A981-4AD5-A2F1-402EC6BAE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E7C3-DAFA-4F7A-809D-AE0D8493F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226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0888B-8862-485A-9FBE-D7E582923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DAB5B3-99CB-46F4-908F-032BD4BE57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9CB96D-DA6A-47B7-A75E-68AA84183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7888-CAAA-49F2-9D96-F0CBCB48A327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7EF911-F3AC-4633-B76D-41FF698A7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B3EB8-3692-4548-BF9F-733CBDC7A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E7C3-DAFA-4F7A-809D-AE0D8493F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237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E0E449-2A69-4858-86A7-B73A77C87D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411D41-D64A-4EB1-A5AE-6709BC30D4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6B4872-5DC5-475A-9610-544DBFD12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7888-CAAA-49F2-9D96-F0CBCB48A327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EBB1A3-1BFF-46CE-872F-E66BFBE0C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91862-2CDB-45D8-AB8D-E9326DC10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E7C3-DAFA-4F7A-809D-AE0D8493F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524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A1B43-11EF-4251-97E7-A655886A7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6CA55-1F93-4AAD-8A4D-20374657E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EBAC5-C30A-4BCB-B0D2-84A8EEFEB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7888-CAAA-49F2-9D96-F0CBCB48A327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75BD1B-4464-41D8-A334-901992086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C811B-EB04-4E21-AFDA-B92723EFA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E7C3-DAFA-4F7A-809D-AE0D8493F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756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AF1C7-9991-4853-8BC5-27A1B0F44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0F1B63-4F40-4931-B0AA-FD33F66309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47255B-860F-4B9A-86B5-BA5DDD1DD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7888-CAAA-49F2-9D96-F0CBCB48A327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579FA-4C5E-4D50-B08B-A29F21D1A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DA93A-A82C-46F6-86DB-832B2101C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E7C3-DAFA-4F7A-809D-AE0D8493F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79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F07DC-EBEA-4B46-83F9-6B394496D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21260-8942-450F-AA69-E548835019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8FCD-B6D1-4D38-987C-FF9541BE5E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E96451-BD84-4C0B-B4AB-C1A8E2BF0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7888-CAAA-49F2-9D96-F0CBCB48A327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9522E2-217C-49A2-BA31-BDEF6365C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6FBED3-1B57-4358-813D-EEF73D43F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E7C3-DAFA-4F7A-809D-AE0D8493F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66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A18FF-D62B-4049-B60A-C58F07D14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5CE476-7412-4A48-93B0-6C68DBE34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646B66-3FBF-476C-8B3D-0DC09F2161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041479-51CC-4BB2-95FC-E621B0358C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1E5A8F-45B6-4EC4-A39F-F4AAB585C2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9D195F-7C5B-4641-96DA-7A80CB606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7888-CAAA-49F2-9D96-F0CBCB48A327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D3DA9-FB0E-4C9F-B30C-25249C588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4028A0-4C90-4603-9A47-63D0B5DDA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E7C3-DAFA-4F7A-809D-AE0D8493F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527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45E2E-37A0-4AB9-94B0-A618B9BCD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8845E6-C69E-4E5F-A548-02DB178C4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7888-CAAA-49F2-9D96-F0CBCB48A327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83CA0E-3DED-465A-9430-6072B42D7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02176A-C917-4F37-867F-105C8AE0E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E7C3-DAFA-4F7A-809D-AE0D8493F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10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61FF96-7B22-4A10-A920-72B1C15C1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7888-CAAA-49F2-9D96-F0CBCB48A327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D35124-0675-4C8D-8FCC-81BF5AB2C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93CF5F-660A-4AC0-BAD0-79BE48C57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E7C3-DAFA-4F7A-809D-AE0D8493F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93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C698F-D0AC-4D15-ABB8-3FD66CE02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4DC79-876A-4331-BC1D-E22412D4F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243B37-948A-48C5-905A-E1F047E27B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3FB285-2758-4A2B-A517-CE11BCA1C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7888-CAAA-49F2-9D96-F0CBCB48A327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9EEF8B-522C-4980-92FF-57BDF468B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BC3B1C-59B7-4E2B-80DE-A5FD35D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E7C3-DAFA-4F7A-809D-AE0D8493F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24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4B2B8-2134-4931-941B-4863719E3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21A385-0990-4E40-B7D8-460FDDA2D0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BD78C6-4B1C-443C-BF87-F0B0433135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030080-D315-4335-8ED5-18F27898B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7888-CAAA-49F2-9D96-F0CBCB48A327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ED9129-A30F-4A60-9AFB-147DA913A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6ED2B1-780C-4F25-A556-E5C3CFCBF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E7C3-DAFA-4F7A-809D-AE0D8493F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051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37DAF4-A4F2-47FB-BD3F-500C773A1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94C150-630B-40BE-96F4-EAF5F2510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E3C15D-120C-4699-99B1-3DD8F2DBEB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37888-CAAA-49F2-9D96-F0CBCB48A327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AA43F3-F26D-42B1-A452-15D909237A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00BA1-2A1F-49FE-B5AA-B46D0DD786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6E7C3-DAFA-4F7A-809D-AE0D8493F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206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E64DA3-3EB4-4D8D-8557-F8F573634D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>
                <a:solidFill>
                  <a:srgbClr val="FFFFFF"/>
                </a:solidFill>
              </a:rPr>
              <a:t>Summer Fellows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9959D0-8EF9-4D7A-8C99-4EDA102CCD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Alex Brenia</a:t>
            </a:r>
          </a:p>
        </p:txBody>
      </p:sp>
    </p:spTree>
    <p:extLst>
      <p:ext uri="{BB962C8B-B14F-4D97-AF65-F5344CB8AC3E}">
        <p14:creationId xmlns:p14="http://schemas.microsoft.com/office/powerpoint/2010/main" val="3372038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4825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097744-643E-4362-A00C-75054E033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4568"/>
            <a:ext cx="3766457" cy="541292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Event Prerequisites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11E53-0CF1-428E-88AF-FA53C2438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0700" y="624568"/>
            <a:ext cx="5753098" cy="5412920"/>
          </a:xfrm>
        </p:spPr>
        <p:txBody>
          <a:bodyPr anchor="ctr">
            <a:normAutofit/>
          </a:bodyPr>
          <a:lstStyle/>
          <a:p>
            <a:r>
              <a:rPr lang="en-US" sz="2400"/>
              <a:t>Utilize preexisting art department assets wherever possible to minimize costs</a:t>
            </a:r>
          </a:p>
          <a:p>
            <a:r>
              <a:rPr lang="en-US" sz="2400"/>
              <a:t>Identify several different beginner-level, highly simple kits in the $20-dollar range (ex. Revell F-4 Phantom II, F4U-1 Corsair)</a:t>
            </a:r>
          </a:p>
          <a:p>
            <a:r>
              <a:rPr lang="en-US" sz="2400"/>
              <a:t>Purchase multiples of every kit to share paint/glue between 2-3 students to minimize waste</a:t>
            </a:r>
          </a:p>
          <a:p>
            <a:r>
              <a:rPr lang="en-US" sz="2400"/>
              <a:t>Strive for net cost below $25/person</a:t>
            </a:r>
          </a:p>
        </p:txBody>
      </p:sp>
    </p:spTree>
    <p:extLst>
      <p:ext uri="{BB962C8B-B14F-4D97-AF65-F5344CB8AC3E}">
        <p14:creationId xmlns:p14="http://schemas.microsoft.com/office/powerpoint/2010/main" val="2023749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4825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647001-0646-41D3-A444-D1B78566C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4568"/>
            <a:ext cx="3766457" cy="541292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Attracting 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F3233-85A0-4495-9928-A6BFD4D09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0700" y="624568"/>
            <a:ext cx="5753098" cy="5412920"/>
          </a:xfrm>
        </p:spPr>
        <p:txBody>
          <a:bodyPr anchor="ctr">
            <a:normAutofit/>
          </a:bodyPr>
          <a:lstStyle/>
          <a:p>
            <a:r>
              <a:rPr lang="en-US" sz="2400" dirty="0"/>
              <a:t>Email/Morning Meeting announcement with signup form</a:t>
            </a:r>
          </a:p>
          <a:p>
            <a:r>
              <a:rPr lang="en-US" sz="2400" dirty="0"/>
              <a:t>Speak with Community Service Committee at later date to discuss offering service hours to participants (ideally 4, but 2 if necessary)</a:t>
            </a:r>
          </a:p>
          <a:p>
            <a:r>
              <a:rPr lang="en-US" sz="2400" dirty="0"/>
              <a:t>If participation is extremely low, consider opening to middle school students in addition</a:t>
            </a:r>
          </a:p>
          <a:p>
            <a:r>
              <a:rPr lang="en-US" sz="2400" dirty="0"/>
              <a:t>Appeal to Severn Historical Society</a:t>
            </a:r>
          </a:p>
        </p:txBody>
      </p:sp>
    </p:spTree>
    <p:extLst>
      <p:ext uri="{BB962C8B-B14F-4D97-AF65-F5344CB8AC3E}">
        <p14:creationId xmlns:p14="http://schemas.microsoft.com/office/powerpoint/2010/main" val="1828747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CBDD5E-31CE-45B1-AE87-7592E0C58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chemeClr val="bg1"/>
                </a:solidFill>
              </a:rPr>
              <a:t>Project Goals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7EA26DC-4A34-4735-9DCC-889D7DEFC5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2644324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358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DDAAB0-D9F1-4403-B132-6A8594BA5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chemeClr val="bg1"/>
                </a:solidFill>
              </a:rPr>
              <a:t>Summer Goals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FCB43B6-6AE9-456D-9678-CB7DE5864E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4815917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7102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7CEA8D-1123-4E4C-B4DB-6E578E904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chemeClr val="bg1"/>
                </a:solidFill>
              </a:rPr>
              <a:t>Summer Research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E5C96C9-DC45-4D20-9055-8B2BE5D36A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142444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5684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4825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1B0E53-35B2-4157-81FF-D679C5C1A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4568"/>
            <a:ext cx="3766457" cy="541292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“Severn Heroes at Guadalcanal”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22F4B-5C84-4889-BE3D-D428EBE96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0700" y="196949"/>
            <a:ext cx="6103620" cy="6260122"/>
          </a:xfrm>
        </p:spPr>
        <p:txBody>
          <a:bodyPr anchor="ctr">
            <a:normAutofit/>
          </a:bodyPr>
          <a:lstStyle/>
          <a:p>
            <a:r>
              <a:rPr lang="en-US" sz="1500" dirty="0"/>
              <a:t>On the night of November 13, 1942, the heavy cruiser U.S.S. </a:t>
            </a:r>
            <a:r>
              <a:rPr lang="en-US" sz="1500" i="1" dirty="0"/>
              <a:t>San Francisco </a:t>
            </a:r>
            <a:r>
              <a:rPr lang="en-US" sz="1500" dirty="0"/>
              <a:t>was engaging a heavily guarded Japanese naval convoy off the coast of the island of Guadalcanal. Fighting in poor visibility, a Japanese shell struck the </a:t>
            </a:r>
            <a:r>
              <a:rPr lang="en-US" sz="1500" i="1" dirty="0"/>
              <a:t>San Francisco</a:t>
            </a:r>
            <a:r>
              <a:rPr lang="en-US" sz="1500" dirty="0"/>
              <a:t>’s navigation bridge, killing her captain and most officers. Severn alumnus Lt. Comdr. Herbert </a:t>
            </a:r>
            <a:r>
              <a:rPr lang="en-US" sz="1500" dirty="0" err="1"/>
              <a:t>Schonland</a:t>
            </a:r>
            <a:r>
              <a:rPr lang="en-US" sz="1500" dirty="0"/>
              <a:t> (‘20), the </a:t>
            </a:r>
            <a:r>
              <a:rPr lang="en-US" sz="1500" i="1" dirty="0"/>
              <a:t>San Francisco</a:t>
            </a:r>
            <a:r>
              <a:rPr lang="en-US" sz="1500" dirty="0"/>
              <a:t>’s damage control officer, was suddenly thrust into command of a badly damaged ship under heavy enemy gunfire. Recognizing that his skills in damage control would best be used keeping the </a:t>
            </a:r>
            <a:r>
              <a:rPr lang="en-US" sz="1500" i="1" dirty="0"/>
              <a:t>San Francisco</a:t>
            </a:r>
            <a:r>
              <a:rPr lang="en-US" sz="1500" dirty="0"/>
              <a:t> afloat, he relinquished command to fellow Severn graduate Lt. Comdr. Bruce McCandless (‘28), a communications officer. While </a:t>
            </a:r>
            <a:r>
              <a:rPr lang="en-US" sz="1500" dirty="0" err="1"/>
              <a:t>Schonland</a:t>
            </a:r>
            <a:r>
              <a:rPr lang="en-US" sz="1500" dirty="0"/>
              <a:t> worked below deck to seal off flooded compartments and prevent the ship from sinking, McCandless resumed firing on the enemy and executed a successful retreat from a chaotic naval engagement. For their heroic rescue of the stricken </a:t>
            </a:r>
            <a:r>
              <a:rPr lang="en-US" sz="1500" i="1" dirty="0"/>
              <a:t>San Francisco</a:t>
            </a:r>
            <a:r>
              <a:rPr lang="en-US" sz="1500" dirty="0"/>
              <a:t>, </a:t>
            </a:r>
            <a:r>
              <a:rPr lang="en-US" sz="1500" dirty="0" err="1"/>
              <a:t>Schonland</a:t>
            </a:r>
            <a:r>
              <a:rPr lang="en-US" sz="1500" dirty="0"/>
              <a:t> and McCandless each received the Medal of Honor, our nation’s highest award for valor. Working closely with American aircraft, the </a:t>
            </a:r>
            <a:r>
              <a:rPr lang="en-US" sz="1500" i="1" dirty="0"/>
              <a:t>San Francisco </a:t>
            </a:r>
            <a:r>
              <a:rPr lang="en-US" sz="1500" dirty="0"/>
              <a:t>and her battle group crippled the Japanese convoy, cutting off enemy land forces and bringing about a decisive American military victory at Guadalcanal, turning the tide of the War in the Pacific.</a:t>
            </a:r>
            <a:endParaRPr lang="en-US" sz="1500" i="1" dirty="0"/>
          </a:p>
        </p:txBody>
      </p:sp>
    </p:spTree>
    <p:extLst>
      <p:ext uri="{BB962C8B-B14F-4D97-AF65-F5344CB8AC3E}">
        <p14:creationId xmlns:p14="http://schemas.microsoft.com/office/powerpoint/2010/main" val="2009982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408A62E-5888-4462-B3D5-F8078206F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727865"/>
            <a:ext cx="12192000" cy="21301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6A4973-2FB9-47D8-A277-12E22CACD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5140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>
                <a:solidFill>
                  <a:schemeClr val="bg1"/>
                </a:solidFill>
              </a:rPr>
              <a:t>Model Planning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023B0C7-66E0-49FF-B0CA-6F9A743C78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5308526"/>
              </p:ext>
            </p:extLst>
          </p:nvPr>
        </p:nvGraphicFramePr>
        <p:xfrm>
          <a:off x="838200" y="365760"/>
          <a:ext cx="10515600" cy="4297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3785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4825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0B538B-A443-4919-A7A5-9E30DCAA9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4568"/>
            <a:ext cx="3766457" cy="541292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Model Construction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41CC2-A08B-4644-8D9A-F2FA62D876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0700" y="624568"/>
            <a:ext cx="5753098" cy="5412920"/>
          </a:xfrm>
        </p:spPr>
        <p:txBody>
          <a:bodyPr anchor="ctr">
            <a:normAutofit/>
          </a:bodyPr>
          <a:lstStyle/>
          <a:p>
            <a:r>
              <a:rPr lang="en-US" sz="2400" dirty="0"/>
              <a:t>Work of other modelers and research as guide</a:t>
            </a:r>
          </a:p>
          <a:p>
            <a:r>
              <a:rPr lang="en-US" sz="2400" dirty="0"/>
              <a:t>Meeting with Dr. </a:t>
            </a:r>
            <a:r>
              <a:rPr lang="en-US" sz="2400" dirty="0" err="1"/>
              <a:t>Holtgrewe</a:t>
            </a:r>
            <a:r>
              <a:rPr lang="en-US" sz="2400" dirty="0"/>
              <a:t> sometime in September</a:t>
            </a:r>
          </a:p>
          <a:p>
            <a:r>
              <a:rPr lang="en-US" sz="2400" dirty="0"/>
              <a:t>Begin construction on weekends</a:t>
            </a:r>
          </a:p>
          <a:p>
            <a:r>
              <a:rPr lang="en-US" sz="2400" dirty="0"/>
              <a:t>Use Winter/Spring break for focused work, period after end of classes to finish</a:t>
            </a:r>
          </a:p>
          <a:p>
            <a:r>
              <a:rPr lang="en-US" sz="2400" dirty="0"/>
              <a:t>Total cost: $180.64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10719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4825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721B76-D1EB-4063-8FF0-39E125908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4568"/>
            <a:ext cx="3766457" cy="541292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Identifying Veterans for Event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32B1E-71AF-4B96-96C8-A6905EBA9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0700" y="624568"/>
            <a:ext cx="5753098" cy="5412920"/>
          </a:xfrm>
        </p:spPr>
        <p:txBody>
          <a:bodyPr anchor="ctr">
            <a:normAutofit/>
          </a:bodyPr>
          <a:lstStyle/>
          <a:p>
            <a:r>
              <a:rPr lang="en-US" sz="2400"/>
              <a:t>Will contact key figures within local Severn veteran alumni network (names provided by Dr. Grimes)</a:t>
            </a:r>
          </a:p>
          <a:p>
            <a:r>
              <a:rPr lang="en-US" sz="2400"/>
              <a:t>Changing pandemic protocols mean exact nature of presentation is uncertain</a:t>
            </a:r>
          </a:p>
          <a:p>
            <a:r>
              <a:rPr lang="en-US" sz="2400"/>
              <a:t>Try to connect veteran with model of specific ship/aircraft, but this will not always work</a:t>
            </a:r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2399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176B4A-1EEE-49B5-AEB1-26AB6F13F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chemeClr val="bg1"/>
                </a:solidFill>
              </a:rPr>
              <a:t>Event Structure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6BC44D3-6D1A-4FF6-A0DA-75F19AEC35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3884031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0208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5337</TotalTime>
  <Words>763</Words>
  <Application>Microsoft Office PowerPoint</Application>
  <PresentationFormat>Widescreen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Summer Fellows Update</vt:lpstr>
      <vt:lpstr>Project Goals</vt:lpstr>
      <vt:lpstr>Summer Goals</vt:lpstr>
      <vt:lpstr>Summer Research</vt:lpstr>
      <vt:lpstr>“Severn Heroes at Guadalcanal” </vt:lpstr>
      <vt:lpstr>Model Planning</vt:lpstr>
      <vt:lpstr>Model Construction</vt:lpstr>
      <vt:lpstr>Identifying Veterans for Event</vt:lpstr>
      <vt:lpstr>Event Structure</vt:lpstr>
      <vt:lpstr>Event Prerequisites</vt:lpstr>
      <vt:lpstr>Attracting Students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 Fellows Update</dc:title>
  <dc:creator>Alex Brenia</dc:creator>
  <cp:lastModifiedBy>Alex Brenia</cp:lastModifiedBy>
  <cp:revision>2</cp:revision>
  <dcterms:created xsi:type="dcterms:W3CDTF">2021-09-13T00:25:04Z</dcterms:created>
  <dcterms:modified xsi:type="dcterms:W3CDTF">2021-09-16T17:46:30Z</dcterms:modified>
</cp:coreProperties>
</file>